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0" r:id="rId6"/>
    <p:sldId id="258" r:id="rId7"/>
    <p:sldId id="259" r:id="rId8"/>
    <p:sldId id="261" r:id="rId9"/>
    <p:sldId id="262" r:id="rId10"/>
    <p:sldId id="263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7397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794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316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208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492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3570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82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255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020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065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327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B2CA4-AAA4-4124-8654-4B3EFFA595A7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46265-CA21-4006-AF51-8EA883A036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5452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036233" y="-30941"/>
            <a:ext cx="7155767" cy="68889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Jaga Mission</a:t>
            </a:r>
            <a:endParaRPr lang="en-US" sz="40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n-US" sz="4000" dirty="0" smtClean="0">
                <a:ln w="0"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Participatory</a:t>
            </a:r>
          </a:p>
          <a:p>
            <a:pPr algn="ctr"/>
            <a:r>
              <a:rPr lang="en-US" sz="4000" dirty="0" smtClean="0">
                <a:ln w="0"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Slum Upgradation &amp; </a:t>
            </a:r>
          </a:p>
          <a:p>
            <a:pPr algn="ctr"/>
            <a:r>
              <a:rPr lang="en-US" sz="4000" dirty="0" smtClean="0">
                <a:ln w="0"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De-Notification</a:t>
            </a:r>
          </a:p>
          <a:p>
            <a:pPr algn="ctr"/>
            <a:endParaRPr lang="en-US" sz="4000" dirty="0" smtClean="0">
              <a:ln w="0"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n-US" sz="4000" b="1" u="sng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ULB Reviews</a:t>
            </a:r>
          </a:p>
          <a:p>
            <a:pPr algn="ctr"/>
            <a:endParaRPr lang="en-US" sz="4000" b="1" u="sng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 Light" panose="020B03030202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&lt;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 Light" panose="020B03030202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Name of ULB&gt;, District</a:t>
            </a:r>
          </a:p>
          <a:p>
            <a:pPr algn="ctr"/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 Light" panose="020B03030202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&lt;Name of Presenter, Designation&gt;</a:t>
            </a:r>
          </a:p>
          <a:p>
            <a:pPr algn="ctr"/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 Light" panose="020B03030202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&lt;Date of presentation&gt;</a:t>
            </a:r>
          </a:p>
          <a:p>
            <a:pPr algn="ctr"/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n-US" sz="2800" dirty="0" smtClean="0">
                <a:ln w="0"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</a:t>
            </a:r>
            <a:r>
              <a:rPr lang="en-US" sz="2800" b="0" cap="none" spc="0" dirty="0" smtClean="0">
                <a:ln w="0"/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rbanodisha.gov.in @HUDDeptOdisha</a:t>
            </a:r>
            <a:endParaRPr lang="en-US" sz="2800" b="0" cap="none" spc="0" dirty="0">
              <a:ln w="0"/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/>
        </p:blipFill>
        <p:spPr>
          <a:xfrm>
            <a:off x="0" y="0"/>
            <a:ext cx="5036233" cy="68579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708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796896"/>
            <a:ext cx="12192000" cy="26468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4000" dirty="0" smtClean="0">
              <a:ln w="0"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n-US" sz="54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THANK YOU</a:t>
            </a:r>
            <a:endParaRPr lang="en-US" sz="4000" b="1" u="sng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endParaRPr lang="en-US" sz="4000" b="1" u="sng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endParaRPr lang="en-US" sz="3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rbel Light" panose="020B0303020204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/>
        </p:blipFill>
        <p:spPr>
          <a:xfrm>
            <a:off x="90153" y="0"/>
            <a:ext cx="2446986" cy="249850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777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77" y="192024"/>
            <a:ext cx="11901268" cy="6307249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IMPORTANT </a:t>
            </a:r>
            <a:r>
              <a:rPr lang="en-US" sz="3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sz="3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THIS PPT IS A TEMPLATE TO MAKE PRESENTATION </a:t>
            </a:r>
            <a:b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HUDD PS and DMA ON JAGA </a:t>
            </a:r>
            <a:r>
              <a:rPr lang="en-US" sz="32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MISSION </a:t>
            </a: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SAVE THE FILE WITH YOUR ULB NAME </a:t>
            </a:r>
            <a:b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EDIT THE TEMPLATE – REMOVE THIS SLIDE</a:t>
            </a:r>
            <a:b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EACH SLIDE HAS INFORMATION TO BE FILLED</a:t>
            </a:r>
            <a:b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ADD ADDITIONAL SLIDES AS NECESSARY</a:t>
            </a:r>
            <a:b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EACH PRESENTATION IS  2-3 MINUTES</a:t>
            </a:r>
            <a:endParaRPr lang="en-IN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6850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AGENDA</a:t>
            </a:r>
            <a:endParaRPr lang="en-IN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48" y="1490472"/>
            <a:ext cx="10969752" cy="468649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Overview of slum situation </a:t>
            </a:r>
          </a:p>
          <a:p>
            <a:pPr>
              <a:lnSpc>
                <a:spcPct val="170000"/>
              </a:lnSpc>
            </a:pP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Ward wise slum details </a:t>
            </a:r>
          </a:p>
          <a:p>
            <a:pPr>
              <a:lnSpc>
                <a:spcPct val="170000"/>
              </a:lnSpc>
            </a:pP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Challenges </a:t>
            </a:r>
          </a:p>
          <a:p>
            <a:pPr>
              <a:lnSpc>
                <a:spcPct val="170000"/>
              </a:lnSpc>
            </a:pP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ULB Core Team</a:t>
            </a:r>
          </a:p>
          <a:p>
            <a:pPr>
              <a:lnSpc>
                <a:spcPct val="170000"/>
              </a:lnSpc>
            </a:pP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Training Plan </a:t>
            </a:r>
          </a:p>
          <a:p>
            <a:pPr>
              <a:lnSpc>
                <a:spcPct val="170000"/>
              </a:lnSpc>
            </a:pP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Goals for Utkal </a:t>
            </a:r>
            <a:r>
              <a:rPr lang="en-US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Diwas</a:t>
            </a:r>
            <a:endParaRPr lang="en-IN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IN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*</a:t>
            </a:r>
            <a:r>
              <a:rPr lang="en-IN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Note all work needs to be completed by 28</a:t>
            </a:r>
            <a:r>
              <a:rPr lang="en-IN" b="1" baseline="300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</a:t>
            </a:r>
            <a:r>
              <a:rPr lang="en-IN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February 2021, and delisting needs to be initiated by 1</a:t>
            </a:r>
            <a:r>
              <a:rPr lang="en-IN" b="1" baseline="300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</a:t>
            </a:r>
            <a:r>
              <a:rPr lang="en-IN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week of March 2021 and the date of completion will be 15</a:t>
            </a:r>
            <a:r>
              <a:rPr lang="en-IN" b="1" baseline="300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</a:t>
            </a:r>
            <a:r>
              <a:rPr lang="en-IN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March,2021</a:t>
            </a:r>
            <a:endParaRPr lang="en-IN" b="1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850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505" y="0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Overview of Slums in &lt;ULB Name&gt;</a:t>
            </a:r>
            <a:endParaRPr lang="en-IN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949" y="1325563"/>
            <a:ext cx="5205046" cy="475612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Population </a:t>
            </a:r>
            <a:r>
              <a:rPr lang="en-US" sz="2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(2011): Population in slums : </a:t>
            </a:r>
            <a:endParaRPr lang="en-IN" sz="29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Number of wards :  </a:t>
            </a:r>
            <a:endParaRPr lang="en-US" sz="29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Number of ward officers :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(if 2 or 3 wards have one ward officer, count it as 1)</a:t>
            </a:r>
          </a:p>
          <a:p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5725551" y="1325563"/>
            <a:ext cx="5880294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Number  of Slums : 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Total no of Slum House holds 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Total Slum Population : 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Tenable slums: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Number of active SDAs :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Slums with </a:t>
            </a:r>
            <a:r>
              <a:rPr 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Parichaya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(MAC) :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Community Centers:</a:t>
            </a:r>
            <a:endParaRPr lang="en-IN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24345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" y="46484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&lt;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ULB NAME&gt; WARD LEVEL SLUM DETAILS</a:t>
            </a:r>
            <a:endParaRPr lang="en-IN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" y="1122240"/>
            <a:ext cx="10515600" cy="4351338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INSERT XL HERE (XL TEMPLATE AVAILABLE)</a:t>
            </a:r>
          </a:p>
          <a:p>
            <a:endParaRPr lang="en-I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303" y="1956294"/>
            <a:ext cx="10294651" cy="406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223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" y="0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&lt;ULB&gt; ULB Core Team</a:t>
            </a:r>
            <a:endParaRPr lang="en-IN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165" y="1325564"/>
            <a:ext cx="11408899" cy="518777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&lt;List names of ULB Core Team below and remove this&gt;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EO &lt;name&gt;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Municipal Engineer &lt;name&gt;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Community Organizers  &lt;names&gt;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Sanitation Expert &lt;name&gt;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CMMU   &lt;name&gt;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Assistant Engineer   &lt;name&gt;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Assistant Engineer PHEO   &lt;name&gt;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Junior Engineer  &lt;name&gt;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Concerned Ward Officers &lt;whichever wards have slums &gt;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Jaga/SUDN Co-</a:t>
            </a:r>
            <a:r>
              <a:rPr lang="en-US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ordinators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&lt;if any&gt;</a:t>
            </a:r>
          </a:p>
        </p:txBody>
      </p:sp>
    </p:spTree>
    <p:extLst>
      <p:ext uri="{BB962C8B-B14F-4D97-AF65-F5344CB8AC3E}">
        <p14:creationId xmlns:p14="http://schemas.microsoft.com/office/powerpoint/2010/main" val="3343696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" y="0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Training Plan</a:t>
            </a:r>
            <a:endParaRPr lang="en-IN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165" y="1325564"/>
            <a:ext cx="11408899" cy="5187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ULB Capacity Building Training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Date :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Venue :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Names of Master Trainers :</a:t>
            </a:r>
          </a:p>
          <a:p>
            <a:endParaRPr lang="en-US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SDA Capacity Building Training</a:t>
            </a: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Wards, Dates, Venues</a:t>
            </a:r>
          </a:p>
        </p:txBody>
      </p:sp>
    </p:spTree>
    <p:extLst>
      <p:ext uri="{BB962C8B-B14F-4D97-AF65-F5344CB8AC3E}">
        <p14:creationId xmlns:p14="http://schemas.microsoft.com/office/powerpoint/2010/main" val="116302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" y="0"/>
            <a:ext cx="11569504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&lt;ULB&gt; Our targets for Utkal Diwas 2021</a:t>
            </a:r>
            <a:endParaRPr lang="en-IN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165" y="1325564"/>
            <a:ext cx="11408899" cy="518777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 plan to complete the work before 28</a:t>
            </a:r>
            <a:r>
              <a:rPr lang="en-US" baseline="30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February 2021 for the following slums</a:t>
            </a:r>
          </a:p>
          <a:p>
            <a:pPr lvl="1"/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Major work involved</a:t>
            </a:r>
          </a:p>
          <a:p>
            <a:pPr lvl="1"/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List of slums</a:t>
            </a:r>
          </a:p>
          <a:p>
            <a:pPr marL="457200" lvl="1" indent="0">
              <a:buNone/>
            </a:pPr>
            <a:endParaRPr lang="en-US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following slums will be ready for de-notification before September 2021 towards first year target </a:t>
            </a:r>
          </a:p>
          <a:p>
            <a:pPr lvl="1"/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Major work involved </a:t>
            </a:r>
          </a:p>
          <a:p>
            <a:pPr lvl="1"/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List of slums</a:t>
            </a:r>
          </a:p>
        </p:txBody>
      </p:sp>
    </p:spTree>
    <p:extLst>
      <p:ext uri="{BB962C8B-B14F-4D97-AF65-F5344CB8AC3E}">
        <p14:creationId xmlns:p14="http://schemas.microsoft.com/office/powerpoint/2010/main" val="1216457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" y="0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&lt;ULB&gt; Challenges</a:t>
            </a:r>
            <a:endParaRPr lang="en-IN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165" y="1325564"/>
            <a:ext cx="11408899" cy="518777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List any issues or challenges that need to be addressed here</a:t>
            </a:r>
          </a:p>
        </p:txBody>
      </p:sp>
    </p:spTree>
    <p:extLst>
      <p:ext uri="{BB962C8B-B14F-4D97-AF65-F5344CB8AC3E}">
        <p14:creationId xmlns:p14="http://schemas.microsoft.com/office/powerpoint/2010/main" val="969297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AB239EDE9C7E4DB1BD5CAC26EDE557" ma:contentTypeVersion="4" ma:contentTypeDescription="Create a new document." ma:contentTypeScope="" ma:versionID="11ab534b21570ba8ce02958eef9a48f5">
  <xsd:schema xmlns:xsd="http://www.w3.org/2001/XMLSchema" xmlns:xs="http://www.w3.org/2001/XMLSchema" xmlns:p="http://schemas.microsoft.com/office/2006/metadata/properties" xmlns:ns2="a162760f-df7d-4c04-ae83-df714bec30e1" targetNamespace="http://schemas.microsoft.com/office/2006/metadata/properties" ma:root="true" ma:fieldsID="827b38438634b2774fb270deb5b05a93" ns2:_="">
    <xsd:import namespace="a162760f-df7d-4c04-ae83-df714bec30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2760f-df7d-4c04-ae83-df714bec30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7890AF-245F-433D-8D63-FBC184BA41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BF0CE9-F8C8-424C-835C-5D5A2FB1F71B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a162760f-df7d-4c04-ae83-df714bec30e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5FB55FC-D655-4A6E-B840-93D5F0F442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62760f-df7d-4c04-ae83-df714bec30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339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 Unicode MS</vt:lpstr>
      <vt:lpstr>Arial</vt:lpstr>
      <vt:lpstr>Calibri</vt:lpstr>
      <vt:lpstr>Calibri Light</vt:lpstr>
      <vt:lpstr>Corbel Light</vt:lpstr>
      <vt:lpstr>Wingdings</vt:lpstr>
      <vt:lpstr>Office Theme</vt:lpstr>
      <vt:lpstr>PowerPoint Presentation</vt:lpstr>
      <vt:lpstr> IMPORTANT  THIS PPT IS A TEMPLATE TO MAKE PRESENTATION  TO HUDD PS and DMA ON JAGA MISSION   SAVE THE FILE WITH YOUR ULB NAME  EDIT THE TEMPLATE – REMOVE THIS SLIDE EACH SLIDE HAS INFORMATION TO BE FILLED ADD ADDITIONAL SLIDES AS NECESSARY EACH PRESENTATION IS  2-3 MINUTES</vt:lpstr>
      <vt:lpstr>AGENDA</vt:lpstr>
      <vt:lpstr>Overview of Slums in &lt;ULB Name&gt;</vt:lpstr>
      <vt:lpstr>&lt;ULB NAME&gt; WARD LEVEL SLUM DETAILS</vt:lpstr>
      <vt:lpstr>&lt;ULB&gt; ULB Core Team</vt:lpstr>
      <vt:lpstr>Training Plan</vt:lpstr>
      <vt:lpstr>&lt;ULB&gt; Our targets for Utkal Diwas 2021</vt:lpstr>
      <vt:lpstr>&lt;ULB&gt; Challenges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 Alavilli</dc:creator>
  <cp:lastModifiedBy>Adarsh  Kedia</cp:lastModifiedBy>
  <cp:revision>16</cp:revision>
  <dcterms:created xsi:type="dcterms:W3CDTF">2020-10-31T18:39:12Z</dcterms:created>
  <dcterms:modified xsi:type="dcterms:W3CDTF">2020-11-02T06:43:13Z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0x01010026AB239EDE9C7E4DB1BD5CAC26EDE557</vt:lpwstr>
  </property>
</Properties>
</file>