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987" y="302514"/>
            <a:ext cx="9629775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9455"/>
            <a:ext cx="96297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14400"/>
            <a:ext cx="8619490" cy="608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5959" y="3343275"/>
            <a:ext cx="352234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200" spc="-5" b="1">
                <a:latin typeface="Calibri"/>
                <a:cs typeface="Calibri"/>
              </a:rPr>
              <a:t>ODIA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VERSION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491" y="652822"/>
            <a:ext cx="4255438" cy="263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06866"/>
            <a:ext cx="10692130" cy="567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7355" y="624248"/>
            <a:ext cx="7335832" cy="32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0548" y="2576353"/>
            <a:ext cx="230612" cy="8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475740"/>
            <a:ext cx="10692130" cy="5819140"/>
            <a:chOff x="0" y="1475740"/>
            <a:chExt cx="10692130" cy="5819140"/>
          </a:xfrm>
        </p:grpSpPr>
        <p:sp>
          <p:nvSpPr>
            <p:cNvPr id="5" name="object 5"/>
            <p:cNvSpPr/>
            <p:nvPr/>
          </p:nvSpPr>
          <p:spPr>
            <a:xfrm>
              <a:off x="1493809" y="2550914"/>
              <a:ext cx="461065" cy="1301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475740"/>
              <a:ext cx="10692130" cy="5819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7234"/>
            <a:ext cx="10692130" cy="6528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3870"/>
            <a:ext cx="10692130" cy="678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1811"/>
            <a:ext cx="10692130" cy="677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2158"/>
            <a:ext cx="10692130" cy="6534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7880"/>
            <a:ext cx="10692130" cy="6479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3756"/>
            <a:ext cx="10692130" cy="644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204" y="896028"/>
            <a:ext cx="5934706" cy="32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07829"/>
            <a:ext cx="10692130" cy="5575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2789" y="613752"/>
            <a:ext cx="6487474" cy="34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386207"/>
            <a:ext cx="10692130" cy="589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1418" y="649648"/>
            <a:ext cx="5777228" cy="32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386207"/>
            <a:ext cx="10692130" cy="589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2695" y="492993"/>
            <a:ext cx="5633089" cy="34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386207"/>
            <a:ext cx="10692130" cy="589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330" y="488358"/>
            <a:ext cx="3774108" cy="32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386207"/>
            <a:ext cx="10692130" cy="589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6100" y="590593"/>
            <a:ext cx="3685544" cy="325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06866"/>
            <a:ext cx="10692130" cy="567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2020-11-11T14:39:31Z</dcterms:created>
  <dcterms:modified xsi:type="dcterms:W3CDTF">2020-11-11T14:39:31Z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2020-11-11T00:00:00Z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2020-11-11T00:00:00Z</vt:filetime>
  </property>
</Properties>
</file>