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6"/>
  </p:notesMasterIdLst>
  <p:sldIdLst>
    <p:sldId id="296" r:id="rId5"/>
    <p:sldId id="256" r:id="rId6"/>
    <p:sldId id="295" r:id="rId7"/>
    <p:sldId id="297" r:id="rId8"/>
    <p:sldId id="282" r:id="rId9"/>
    <p:sldId id="270" r:id="rId10"/>
    <p:sldId id="300" r:id="rId11"/>
    <p:sldId id="299" r:id="rId12"/>
    <p:sldId id="301" r:id="rId13"/>
    <p:sldId id="306" r:id="rId14"/>
    <p:sldId id="313" r:id="rId15"/>
    <p:sldId id="312" r:id="rId16"/>
    <p:sldId id="274" r:id="rId17"/>
    <p:sldId id="307" r:id="rId18"/>
    <p:sldId id="298" r:id="rId19"/>
    <p:sldId id="317" r:id="rId20"/>
    <p:sldId id="283" r:id="rId21"/>
    <p:sldId id="264" r:id="rId22"/>
    <p:sldId id="316" r:id="rId23"/>
    <p:sldId id="291" r:id="rId24"/>
    <p:sldId id="304" r:id="rId25"/>
    <p:sldId id="294" r:id="rId26"/>
    <p:sldId id="292" r:id="rId27"/>
    <p:sldId id="293" r:id="rId28"/>
    <p:sldId id="308" r:id="rId29"/>
    <p:sldId id="311" r:id="rId30"/>
    <p:sldId id="289" r:id="rId31"/>
    <p:sldId id="265" r:id="rId32"/>
    <p:sldId id="287" r:id="rId33"/>
    <p:sldId id="273" r:id="rId34"/>
    <p:sldId id="285"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43983E-F9A9-4E84-84B5-2296CA577B04}" v="697" dt="2020-11-11T03:38:57.5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96"/>
      </p:cViewPr>
      <p:guideLst/>
    </p:cSldViewPr>
  </p:slideViewPr>
  <p:notesTextViewPr>
    <p:cViewPr>
      <p:scale>
        <a:sx n="1" d="1"/>
        <a:sy n="1" d="1"/>
      </p:scale>
      <p:origin x="0" y="0"/>
    </p:cViewPr>
  </p:notesTextViewPr>
  <p:sorterViewPr>
    <p:cViewPr varScale="1">
      <p:scale>
        <a:sx n="100" d="100"/>
        <a:sy n="100" d="100"/>
      </p:scale>
      <p:origin x="0" y="-1212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A22BD3-9700-4E42-A831-6FC092638112}" type="doc">
      <dgm:prSet loTypeId="urn:microsoft.com/office/officeart/2005/8/layout/radial4" loCatId="relationship" qsTypeId="urn:microsoft.com/office/officeart/2005/8/quickstyle/simple1" qsCatId="simple" csTypeId="urn:microsoft.com/office/officeart/2005/8/colors/colorful4" csCatId="colorful" phldr="1"/>
      <dgm:spPr/>
      <dgm:t>
        <a:bodyPr/>
        <a:lstStyle/>
        <a:p>
          <a:endParaRPr lang="en-IN"/>
        </a:p>
      </dgm:t>
    </dgm:pt>
    <dgm:pt modelId="{F0AAD4B7-01E0-45DC-B3BD-335985866FB6}">
      <dgm:prSet phldrT="[Text]"/>
      <dgm:spPr/>
      <dgm:t>
        <a:bodyPr/>
        <a:lstStyle/>
        <a:p>
          <a:r>
            <a:rPr lang="en-US" dirty="0">
              <a:solidFill>
                <a:schemeClr val="tx1"/>
              </a:solidFill>
            </a:rPr>
            <a:t>ULB</a:t>
          </a:r>
          <a:endParaRPr lang="en-IN" dirty="0">
            <a:solidFill>
              <a:schemeClr val="tx1"/>
            </a:solidFill>
          </a:endParaRPr>
        </a:p>
      </dgm:t>
    </dgm:pt>
    <dgm:pt modelId="{8841AA7D-E4D7-46E4-BBD6-61718D1516B6}" type="parTrans" cxnId="{1434FCAE-1D4D-404D-A6B0-41F623F834DA}">
      <dgm:prSet/>
      <dgm:spPr/>
      <dgm:t>
        <a:bodyPr/>
        <a:lstStyle/>
        <a:p>
          <a:endParaRPr lang="en-IN"/>
        </a:p>
      </dgm:t>
    </dgm:pt>
    <dgm:pt modelId="{BFC277D0-9C4E-4B47-A0CC-2C17EAC42D1C}" type="sibTrans" cxnId="{1434FCAE-1D4D-404D-A6B0-41F623F834DA}">
      <dgm:prSet/>
      <dgm:spPr/>
      <dgm:t>
        <a:bodyPr/>
        <a:lstStyle/>
        <a:p>
          <a:endParaRPr lang="en-IN"/>
        </a:p>
      </dgm:t>
    </dgm:pt>
    <dgm:pt modelId="{0371EC39-0DDF-4C73-88B7-1E5CC8CF24FF}">
      <dgm:prSet phldrT="[Text]"/>
      <dgm:spPr/>
      <dgm:t>
        <a:bodyPr/>
        <a:lstStyle/>
        <a:p>
          <a:r>
            <a:rPr lang="en-US" dirty="0"/>
            <a:t>Sanitation</a:t>
          </a:r>
          <a:endParaRPr lang="en-IN" dirty="0"/>
        </a:p>
      </dgm:t>
    </dgm:pt>
    <dgm:pt modelId="{E6939F1A-5F37-43B2-8136-B407504D21C3}" type="parTrans" cxnId="{866B680D-102E-4407-9D7C-211A2E6E11CF}">
      <dgm:prSet/>
      <dgm:spPr/>
      <dgm:t>
        <a:bodyPr/>
        <a:lstStyle/>
        <a:p>
          <a:endParaRPr lang="en-IN"/>
        </a:p>
      </dgm:t>
    </dgm:pt>
    <dgm:pt modelId="{057A7E67-E0B1-42FA-B3EC-79FCD3388CA8}" type="sibTrans" cxnId="{866B680D-102E-4407-9D7C-211A2E6E11CF}">
      <dgm:prSet/>
      <dgm:spPr/>
      <dgm:t>
        <a:bodyPr/>
        <a:lstStyle/>
        <a:p>
          <a:endParaRPr lang="en-IN"/>
        </a:p>
      </dgm:t>
    </dgm:pt>
    <dgm:pt modelId="{2E941BE7-D008-42B7-8CBE-AD4D47B6E56D}">
      <dgm:prSet phldrT="[Text]"/>
      <dgm:spPr/>
      <dgm:t>
        <a:bodyPr/>
        <a:lstStyle/>
        <a:p>
          <a:r>
            <a:rPr lang="en-US" dirty="0"/>
            <a:t>Water</a:t>
          </a:r>
          <a:endParaRPr lang="en-IN" dirty="0"/>
        </a:p>
      </dgm:t>
    </dgm:pt>
    <dgm:pt modelId="{B2786255-7A83-4C5B-BDA5-EB08F6C053E3}" type="parTrans" cxnId="{59C6773A-EA85-4152-98B4-D15BF354DD9D}">
      <dgm:prSet/>
      <dgm:spPr/>
      <dgm:t>
        <a:bodyPr/>
        <a:lstStyle/>
        <a:p>
          <a:endParaRPr lang="en-IN"/>
        </a:p>
      </dgm:t>
    </dgm:pt>
    <dgm:pt modelId="{A8DBA14F-AB84-43EA-A7B4-FB263E5A7465}" type="sibTrans" cxnId="{59C6773A-EA85-4152-98B4-D15BF354DD9D}">
      <dgm:prSet/>
      <dgm:spPr/>
      <dgm:t>
        <a:bodyPr/>
        <a:lstStyle/>
        <a:p>
          <a:endParaRPr lang="en-IN"/>
        </a:p>
      </dgm:t>
    </dgm:pt>
    <dgm:pt modelId="{B0908DD7-981D-49C6-A991-A06356A86A11}">
      <dgm:prSet phldrT="[Text]"/>
      <dgm:spPr/>
      <dgm:t>
        <a:bodyPr/>
        <a:lstStyle/>
        <a:p>
          <a:r>
            <a:rPr lang="en-US" dirty="0"/>
            <a:t>Roads</a:t>
          </a:r>
          <a:endParaRPr lang="en-IN" dirty="0"/>
        </a:p>
      </dgm:t>
    </dgm:pt>
    <dgm:pt modelId="{D0A34B7D-DEA8-4530-92BB-85E596F0939D}" type="parTrans" cxnId="{E99030D5-DBD0-4B54-9588-D55D96CE6799}">
      <dgm:prSet/>
      <dgm:spPr/>
      <dgm:t>
        <a:bodyPr/>
        <a:lstStyle/>
        <a:p>
          <a:endParaRPr lang="en-IN"/>
        </a:p>
      </dgm:t>
    </dgm:pt>
    <dgm:pt modelId="{FF6FB2BD-CD45-4080-BEF2-EFD6B43EAE98}" type="sibTrans" cxnId="{E99030D5-DBD0-4B54-9588-D55D96CE6799}">
      <dgm:prSet/>
      <dgm:spPr/>
      <dgm:t>
        <a:bodyPr/>
        <a:lstStyle/>
        <a:p>
          <a:endParaRPr lang="en-IN"/>
        </a:p>
      </dgm:t>
    </dgm:pt>
    <dgm:pt modelId="{8770C65F-9DD3-499C-8EDF-7D3E71075E7D}">
      <dgm:prSet phldrT="[Text]"/>
      <dgm:spPr/>
      <dgm:t>
        <a:bodyPr/>
        <a:lstStyle/>
        <a:p>
          <a:r>
            <a:rPr lang="en-US" dirty="0"/>
            <a:t>Drains</a:t>
          </a:r>
          <a:endParaRPr lang="en-IN" dirty="0"/>
        </a:p>
      </dgm:t>
    </dgm:pt>
    <dgm:pt modelId="{E06483A7-0C98-4E06-A4BA-634ED889112C}" type="parTrans" cxnId="{9254388C-7CD0-4104-BD56-FE400993867D}">
      <dgm:prSet/>
      <dgm:spPr/>
      <dgm:t>
        <a:bodyPr/>
        <a:lstStyle/>
        <a:p>
          <a:endParaRPr lang="en-IN"/>
        </a:p>
      </dgm:t>
    </dgm:pt>
    <dgm:pt modelId="{808ADDB1-A067-4EE8-99F3-0C18767CE6C9}" type="sibTrans" cxnId="{9254388C-7CD0-4104-BD56-FE400993867D}">
      <dgm:prSet/>
      <dgm:spPr/>
      <dgm:t>
        <a:bodyPr/>
        <a:lstStyle/>
        <a:p>
          <a:endParaRPr lang="en-IN"/>
        </a:p>
      </dgm:t>
    </dgm:pt>
    <dgm:pt modelId="{64D41745-5393-4477-879F-B8E210E21D50}">
      <dgm:prSet phldrT="[Text]"/>
      <dgm:spPr/>
      <dgm:t>
        <a:bodyPr/>
        <a:lstStyle/>
        <a:p>
          <a:r>
            <a:rPr lang="en-US" dirty="0"/>
            <a:t>Street Lights</a:t>
          </a:r>
          <a:endParaRPr lang="en-IN" dirty="0"/>
        </a:p>
      </dgm:t>
    </dgm:pt>
    <dgm:pt modelId="{B2E923C5-E4AD-4CCF-8E7B-3F8800CC663B}" type="parTrans" cxnId="{FDE8AB2B-2369-4F76-9E9A-4B5C3FB286EA}">
      <dgm:prSet/>
      <dgm:spPr/>
      <dgm:t>
        <a:bodyPr/>
        <a:lstStyle/>
        <a:p>
          <a:endParaRPr lang="en-IN"/>
        </a:p>
      </dgm:t>
    </dgm:pt>
    <dgm:pt modelId="{F786AE63-63F6-401D-811C-AF70F521BDBE}" type="sibTrans" cxnId="{FDE8AB2B-2369-4F76-9E9A-4B5C3FB286EA}">
      <dgm:prSet/>
      <dgm:spPr/>
      <dgm:t>
        <a:bodyPr/>
        <a:lstStyle/>
        <a:p>
          <a:endParaRPr lang="en-IN"/>
        </a:p>
      </dgm:t>
    </dgm:pt>
    <dgm:pt modelId="{5364129D-5E9D-483E-A1BF-AFDD3E9CC5D9}">
      <dgm:prSet phldrT="[Text]"/>
      <dgm:spPr/>
      <dgm:t>
        <a:bodyPr/>
        <a:lstStyle/>
        <a:p>
          <a:r>
            <a:rPr lang="en-US" dirty="0"/>
            <a:t>Parks</a:t>
          </a:r>
          <a:endParaRPr lang="en-IN" dirty="0"/>
        </a:p>
      </dgm:t>
    </dgm:pt>
    <dgm:pt modelId="{707AEA81-E48C-4DC6-AE7F-CF2E6BD0CCD7}" type="parTrans" cxnId="{6F73AC40-B3EA-4005-A8E7-7E9516577DFA}">
      <dgm:prSet/>
      <dgm:spPr/>
      <dgm:t>
        <a:bodyPr/>
        <a:lstStyle/>
        <a:p>
          <a:endParaRPr lang="en-IN"/>
        </a:p>
      </dgm:t>
    </dgm:pt>
    <dgm:pt modelId="{774DBBFB-E7F8-4D9E-92E9-0EB2245697F7}" type="sibTrans" cxnId="{6F73AC40-B3EA-4005-A8E7-7E9516577DFA}">
      <dgm:prSet/>
      <dgm:spPr/>
      <dgm:t>
        <a:bodyPr/>
        <a:lstStyle/>
        <a:p>
          <a:endParaRPr lang="en-IN"/>
        </a:p>
      </dgm:t>
    </dgm:pt>
    <dgm:pt modelId="{AAD8C56F-A5A8-4701-8EE9-B480D9501DA7}" type="pres">
      <dgm:prSet presAssocID="{2CA22BD3-9700-4E42-A831-6FC092638112}" presName="cycle" presStyleCnt="0">
        <dgm:presLayoutVars>
          <dgm:chMax val="1"/>
          <dgm:dir/>
          <dgm:animLvl val="ctr"/>
          <dgm:resizeHandles val="exact"/>
        </dgm:presLayoutVars>
      </dgm:prSet>
      <dgm:spPr/>
    </dgm:pt>
    <dgm:pt modelId="{88D0C84B-9386-44EC-89A5-14B926798E71}" type="pres">
      <dgm:prSet presAssocID="{F0AAD4B7-01E0-45DC-B3BD-335985866FB6}" presName="centerShape" presStyleLbl="node0" presStyleIdx="0" presStyleCnt="1"/>
      <dgm:spPr/>
    </dgm:pt>
    <dgm:pt modelId="{0C822044-E908-4C48-BB8E-F8E01FAD8D91}" type="pres">
      <dgm:prSet presAssocID="{E6939F1A-5F37-43B2-8136-B407504D21C3}" presName="parTrans" presStyleLbl="bgSibTrans2D1" presStyleIdx="0" presStyleCnt="6"/>
      <dgm:spPr/>
    </dgm:pt>
    <dgm:pt modelId="{4D21D285-8BC3-43D2-83A6-D71F610F4D98}" type="pres">
      <dgm:prSet presAssocID="{0371EC39-0DDF-4C73-88B7-1E5CC8CF24FF}" presName="node" presStyleLbl="node1" presStyleIdx="0" presStyleCnt="6">
        <dgm:presLayoutVars>
          <dgm:bulletEnabled val="1"/>
        </dgm:presLayoutVars>
      </dgm:prSet>
      <dgm:spPr/>
    </dgm:pt>
    <dgm:pt modelId="{CCB1F271-B4EF-46A4-A671-68CBB8D84527}" type="pres">
      <dgm:prSet presAssocID="{B2786255-7A83-4C5B-BDA5-EB08F6C053E3}" presName="parTrans" presStyleLbl="bgSibTrans2D1" presStyleIdx="1" presStyleCnt="6"/>
      <dgm:spPr/>
    </dgm:pt>
    <dgm:pt modelId="{46FA89D1-2A06-4C1D-ADCF-4E964C9149B3}" type="pres">
      <dgm:prSet presAssocID="{2E941BE7-D008-42B7-8CBE-AD4D47B6E56D}" presName="node" presStyleLbl="node1" presStyleIdx="1" presStyleCnt="6">
        <dgm:presLayoutVars>
          <dgm:bulletEnabled val="1"/>
        </dgm:presLayoutVars>
      </dgm:prSet>
      <dgm:spPr/>
    </dgm:pt>
    <dgm:pt modelId="{1DA4A9D1-ED99-439F-9EDA-3B9566426513}" type="pres">
      <dgm:prSet presAssocID="{D0A34B7D-DEA8-4530-92BB-85E596F0939D}" presName="parTrans" presStyleLbl="bgSibTrans2D1" presStyleIdx="2" presStyleCnt="6"/>
      <dgm:spPr/>
    </dgm:pt>
    <dgm:pt modelId="{2D4D90DD-9C6B-4250-829F-296F1582B3ED}" type="pres">
      <dgm:prSet presAssocID="{B0908DD7-981D-49C6-A991-A06356A86A11}" presName="node" presStyleLbl="node1" presStyleIdx="2" presStyleCnt="6">
        <dgm:presLayoutVars>
          <dgm:bulletEnabled val="1"/>
        </dgm:presLayoutVars>
      </dgm:prSet>
      <dgm:spPr/>
    </dgm:pt>
    <dgm:pt modelId="{CAB6D72B-9EC9-42D9-A22E-5D26B90E02EB}" type="pres">
      <dgm:prSet presAssocID="{E06483A7-0C98-4E06-A4BA-634ED889112C}" presName="parTrans" presStyleLbl="bgSibTrans2D1" presStyleIdx="3" presStyleCnt="6"/>
      <dgm:spPr/>
    </dgm:pt>
    <dgm:pt modelId="{4C939B66-AAFC-4474-90CC-A3602CFA0091}" type="pres">
      <dgm:prSet presAssocID="{8770C65F-9DD3-499C-8EDF-7D3E71075E7D}" presName="node" presStyleLbl="node1" presStyleIdx="3" presStyleCnt="6">
        <dgm:presLayoutVars>
          <dgm:bulletEnabled val="1"/>
        </dgm:presLayoutVars>
      </dgm:prSet>
      <dgm:spPr/>
    </dgm:pt>
    <dgm:pt modelId="{461FC4C5-028B-445E-971A-3D9351FE6112}" type="pres">
      <dgm:prSet presAssocID="{B2E923C5-E4AD-4CCF-8E7B-3F8800CC663B}" presName="parTrans" presStyleLbl="bgSibTrans2D1" presStyleIdx="4" presStyleCnt="6"/>
      <dgm:spPr/>
    </dgm:pt>
    <dgm:pt modelId="{E5F1E236-82E3-489B-A5C1-84344F7CDCE8}" type="pres">
      <dgm:prSet presAssocID="{64D41745-5393-4477-879F-B8E210E21D50}" presName="node" presStyleLbl="node1" presStyleIdx="4" presStyleCnt="6">
        <dgm:presLayoutVars>
          <dgm:bulletEnabled val="1"/>
        </dgm:presLayoutVars>
      </dgm:prSet>
      <dgm:spPr/>
    </dgm:pt>
    <dgm:pt modelId="{271777DE-E335-44AB-80BB-77E3E7A13447}" type="pres">
      <dgm:prSet presAssocID="{707AEA81-E48C-4DC6-AE7F-CF2E6BD0CCD7}" presName="parTrans" presStyleLbl="bgSibTrans2D1" presStyleIdx="5" presStyleCnt="6"/>
      <dgm:spPr/>
    </dgm:pt>
    <dgm:pt modelId="{C524EAAD-A71D-4341-8E02-391A8ED020BB}" type="pres">
      <dgm:prSet presAssocID="{5364129D-5E9D-483E-A1BF-AFDD3E9CC5D9}" presName="node" presStyleLbl="node1" presStyleIdx="5" presStyleCnt="6">
        <dgm:presLayoutVars>
          <dgm:bulletEnabled val="1"/>
        </dgm:presLayoutVars>
      </dgm:prSet>
      <dgm:spPr/>
    </dgm:pt>
  </dgm:ptLst>
  <dgm:cxnLst>
    <dgm:cxn modelId="{866B680D-102E-4407-9D7C-211A2E6E11CF}" srcId="{F0AAD4B7-01E0-45DC-B3BD-335985866FB6}" destId="{0371EC39-0DDF-4C73-88B7-1E5CC8CF24FF}" srcOrd="0" destOrd="0" parTransId="{E6939F1A-5F37-43B2-8136-B407504D21C3}" sibTransId="{057A7E67-E0B1-42FA-B3EC-79FCD3388CA8}"/>
    <dgm:cxn modelId="{7D2C681D-5D66-4436-BD4A-C551EBB4BB6E}" type="presOf" srcId="{B2786255-7A83-4C5B-BDA5-EB08F6C053E3}" destId="{CCB1F271-B4EF-46A4-A671-68CBB8D84527}" srcOrd="0" destOrd="0" presId="urn:microsoft.com/office/officeart/2005/8/layout/radial4"/>
    <dgm:cxn modelId="{40C7BC20-8736-46B2-ABDE-CAB8A4FF5F31}" type="presOf" srcId="{8770C65F-9DD3-499C-8EDF-7D3E71075E7D}" destId="{4C939B66-AAFC-4474-90CC-A3602CFA0091}" srcOrd="0" destOrd="0" presId="urn:microsoft.com/office/officeart/2005/8/layout/radial4"/>
    <dgm:cxn modelId="{F1DDF32A-F9EE-4290-AD6F-325C6ACF6DC0}" type="presOf" srcId="{0371EC39-0DDF-4C73-88B7-1E5CC8CF24FF}" destId="{4D21D285-8BC3-43D2-83A6-D71F610F4D98}" srcOrd="0" destOrd="0" presId="urn:microsoft.com/office/officeart/2005/8/layout/radial4"/>
    <dgm:cxn modelId="{FDE8AB2B-2369-4F76-9E9A-4B5C3FB286EA}" srcId="{F0AAD4B7-01E0-45DC-B3BD-335985866FB6}" destId="{64D41745-5393-4477-879F-B8E210E21D50}" srcOrd="4" destOrd="0" parTransId="{B2E923C5-E4AD-4CCF-8E7B-3F8800CC663B}" sibTransId="{F786AE63-63F6-401D-811C-AF70F521BDBE}"/>
    <dgm:cxn modelId="{59C6773A-EA85-4152-98B4-D15BF354DD9D}" srcId="{F0AAD4B7-01E0-45DC-B3BD-335985866FB6}" destId="{2E941BE7-D008-42B7-8CBE-AD4D47B6E56D}" srcOrd="1" destOrd="0" parTransId="{B2786255-7A83-4C5B-BDA5-EB08F6C053E3}" sibTransId="{A8DBA14F-AB84-43EA-A7B4-FB263E5A7465}"/>
    <dgm:cxn modelId="{B538F23C-8EC2-40C8-890A-051EB82BA127}" type="presOf" srcId="{2E941BE7-D008-42B7-8CBE-AD4D47B6E56D}" destId="{46FA89D1-2A06-4C1D-ADCF-4E964C9149B3}" srcOrd="0" destOrd="0" presId="urn:microsoft.com/office/officeart/2005/8/layout/radial4"/>
    <dgm:cxn modelId="{6F73AC40-B3EA-4005-A8E7-7E9516577DFA}" srcId="{F0AAD4B7-01E0-45DC-B3BD-335985866FB6}" destId="{5364129D-5E9D-483E-A1BF-AFDD3E9CC5D9}" srcOrd="5" destOrd="0" parTransId="{707AEA81-E48C-4DC6-AE7F-CF2E6BD0CCD7}" sibTransId="{774DBBFB-E7F8-4D9E-92E9-0EB2245697F7}"/>
    <dgm:cxn modelId="{9716925E-12A4-41E6-892D-FC12602067DA}" type="presOf" srcId="{F0AAD4B7-01E0-45DC-B3BD-335985866FB6}" destId="{88D0C84B-9386-44EC-89A5-14B926798E71}" srcOrd="0" destOrd="0" presId="urn:microsoft.com/office/officeart/2005/8/layout/radial4"/>
    <dgm:cxn modelId="{000A3C52-5553-4AAD-8EB7-BF7C47174EC8}" type="presOf" srcId="{E06483A7-0C98-4E06-A4BA-634ED889112C}" destId="{CAB6D72B-9EC9-42D9-A22E-5D26B90E02EB}" srcOrd="0" destOrd="0" presId="urn:microsoft.com/office/officeart/2005/8/layout/radial4"/>
    <dgm:cxn modelId="{ABD77974-E7AC-4C30-B471-4D603D182796}" type="presOf" srcId="{64D41745-5393-4477-879F-B8E210E21D50}" destId="{E5F1E236-82E3-489B-A5C1-84344F7CDCE8}" srcOrd="0" destOrd="0" presId="urn:microsoft.com/office/officeart/2005/8/layout/radial4"/>
    <dgm:cxn modelId="{9254388C-7CD0-4104-BD56-FE400993867D}" srcId="{F0AAD4B7-01E0-45DC-B3BD-335985866FB6}" destId="{8770C65F-9DD3-499C-8EDF-7D3E71075E7D}" srcOrd="3" destOrd="0" parTransId="{E06483A7-0C98-4E06-A4BA-634ED889112C}" sibTransId="{808ADDB1-A067-4EE8-99F3-0C18767CE6C9}"/>
    <dgm:cxn modelId="{4011ED8D-A410-465C-9571-159965ABC127}" type="presOf" srcId="{5364129D-5E9D-483E-A1BF-AFDD3E9CC5D9}" destId="{C524EAAD-A71D-4341-8E02-391A8ED020BB}" srcOrd="0" destOrd="0" presId="urn:microsoft.com/office/officeart/2005/8/layout/radial4"/>
    <dgm:cxn modelId="{0116BF90-EC68-4DCD-AD03-B493BD30BAC6}" type="presOf" srcId="{B2E923C5-E4AD-4CCF-8E7B-3F8800CC663B}" destId="{461FC4C5-028B-445E-971A-3D9351FE6112}" srcOrd="0" destOrd="0" presId="urn:microsoft.com/office/officeart/2005/8/layout/radial4"/>
    <dgm:cxn modelId="{1EAE13A7-7F20-4A34-8C61-3A1837077E64}" type="presOf" srcId="{E6939F1A-5F37-43B2-8136-B407504D21C3}" destId="{0C822044-E908-4C48-BB8E-F8E01FAD8D91}" srcOrd="0" destOrd="0" presId="urn:microsoft.com/office/officeart/2005/8/layout/radial4"/>
    <dgm:cxn modelId="{1434FCAE-1D4D-404D-A6B0-41F623F834DA}" srcId="{2CA22BD3-9700-4E42-A831-6FC092638112}" destId="{F0AAD4B7-01E0-45DC-B3BD-335985866FB6}" srcOrd="0" destOrd="0" parTransId="{8841AA7D-E4D7-46E4-BBD6-61718D1516B6}" sibTransId="{BFC277D0-9C4E-4B47-A0CC-2C17EAC42D1C}"/>
    <dgm:cxn modelId="{881780C0-EA31-4E19-B1E0-2F7F1512A60B}" type="presOf" srcId="{B0908DD7-981D-49C6-A991-A06356A86A11}" destId="{2D4D90DD-9C6B-4250-829F-296F1582B3ED}" srcOrd="0" destOrd="0" presId="urn:microsoft.com/office/officeart/2005/8/layout/radial4"/>
    <dgm:cxn modelId="{547E4ECE-AC59-4A9F-8991-14051721D18C}" type="presOf" srcId="{2CA22BD3-9700-4E42-A831-6FC092638112}" destId="{AAD8C56F-A5A8-4701-8EE9-B480D9501DA7}" srcOrd="0" destOrd="0" presId="urn:microsoft.com/office/officeart/2005/8/layout/radial4"/>
    <dgm:cxn modelId="{2B5E09D0-E73A-4822-B45D-715A6EDF47F1}" type="presOf" srcId="{707AEA81-E48C-4DC6-AE7F-CF2E6BD0CCD7}" destId="{271777DE-E335-44AB-80BB-77E3E7A13447}" srcOrd="0" destOrd="0" presId="urn:microsoft.com/office/officeart/2005/8/layout/radial4"/>
    <dgm:cxn modelId="{8AF9E4D2-7D57-4EA4-ACD9-CD2342641D55}" type="presOf" srcId="{D0A34B7D-DEA8-4530-92BB-85E596F0939D}" destId="{1DA4A9D1-ED99-439F-9EDA-3B9566426513}" srcOrd="0" destOrd="0" presId="urn:microsoft.com/office/officeart/2005/8/layout/radial4"/>
    <dgm:cxn modelId="{E99030D5-DBD0-4B54-9588-D55D96CE6799}" srcId="{F0AAD4B7-01E0-45DC-B3BD-335985866FB6}" destId="{B0908DD7-981D-49C6-A991-A06356A86A11}" srcOrd="2" destOrd="0" parTransId="{D0A34B7D-DEA8-4530-92BB-85E596F0939D}" sibTransId="{FF6FB2BD-CD45-4080-BEF2-EFD6B43EAE98}"/>
    <dgm:cxn modelId="{12E5F629-0B0F-432C-86A0-A3D48052A2F6}" type="presParOf" srcId="{AAD8C56F-A5A8-4701-8EE9-B480D9501DA7}" destId="{88D0C84B-9386-44EC-89A5-14B926798E71}" srcOrd="0" destOrd="0" presId="urn:microsoft.com/office/officeart/2005/8/layout/radial4"/>
    <dgm:cxn modelId="{865BF448-3A18-4502-A0AA-74A4821CDF7D}" type="presParOf" srcId="{AAD8C56F-A5A8-4701-8EE9-B480D9501DA7}" destId="{0C822044-E908-4C48-BB8E-F8E01FAD8D91}" srcOrd="1" destOrd="0" presId="urn:microsoft.com/office/officeart/2005/8/layout/radial4"/>
    <dgm:cxn modelId="{6715AFA1-87DF-4786-890C-5BB000B70916}" type="presParOf" srcId="{AAD8C56F-A5A8-4701-8EE9-B480D9501DA7}" destId="{4D21D285-8BC3-43D2-83A6-D71F610F4D98}" srcOrd="2" destOrd="0" presId="urn:microsoft.com/office/officeart/2005/8/layout/radial4"/>
    <dgm:cxn modelId="{AB93E6FC-DCEC-43AA-A52A-06166B7465CF}" type="presParOf" srcId="{AAD8C56F-A5A8-4701-8EE9-B480D9501DA7}" destId="{CCB1F271-B4EF-46A4-A671-68CBB8D84527}" srcOrd="3" destOrd="0" presId="urn:microsoft.com/office/officeart/2005/8/layout/radial4"/>
    <dgm:cxn modelId="{DF071B30-7F33-4741-89BC-DB428095F337}" type="presParOf" srcId="{AAD8C56F-A5A8-4701-8EE9-B480D9501DA7}" destId="{46FA89D1-2A06-4C1D-ADCF-4E964C9149B3}" srcOrd="4" destOrd="0" presId="urn:microsoft.com/office/officeart/2005/8/layout/radial4"/>
    <dgm:cxn modelId="{9BCE58EA-7F78-4620-B88E-829393D69615}" type="presParOf" srcId="{AAD8C56F-A5A8-4701-8EE9-B480D9501DA7}" destId="{1DA4A9D1-ED99-439F-9EDA-3B9566426513}" srcOrd="5" destOrd="0" presId="urn:microsoft.com/office/officeart/2005/8/layout/radial4"/>
    <dgm:cxn modelId="{8DB0F18B-F053-40DD-90E2-F3D182B4C547}" type="presParOf" srcId="{AAD8C56F-A5A8-4701-8EE9-B480D9501DA7}" destId="{2D4D90DD-9C6B-4250-829F-296F1582B3ED}" srcOrd="6" destOrd="0" presId="urn:microsoft.com/office/officeart/2005/8/layout/radial4"/>
    <dgm:cxn modelId="{FCBDC7B4-DF83-463C-902E-2D23CB9B28D3}" type="presParOf" srcId="{AAD8C56F-A5A8-4701-8EE9-B480D9501DA7}" destId="{CAB6D72B-9EC9-42D9-A22E-5D26B90E02EB}" srcOrd="7" destOrd="0" presId="urn:microsoft.com/office/officeart/2005/8/layout/radial4"/>
    <dgm:cxn modelId="{233456FD-A510-4AC9-A512-5F1E001A588F}" type="presParOf" srcId="{AAD8C56F-A5A8-4701-8EE9-B480D9501DA7}" destId="{4C939B66-AAFC-4474-90CC-A3602CFA0091}" srcOrd="8" destOrd="0" presId="urn:microsoft.com/office/officeart/2005/8/layout/radial4"/>
    <dgm:cxn modelId="{B21E3931-D1E4-473D-B07C-B897ABFFA66E}" type="presParOf" srcId="{AAD8C56F-A5A8-4701-8EE9-B480D9501DA7}" destId="{461FC4C5-028B-445E-971A-3D9351FE6112}" srcOrd="9" destOrd="0" presId="urn:microsoft.com/office/officeart/2005/8/layout/radial4"/>
    <dgm:cxn modelId="{74CA926C-1BAF-4CCB-BF80-2A9CBA81A74B}" type="presParOf" srcId="{AAD8C56F-A5A8-4701-8EE9-B480D9501DA7}" destId="{E5F1E236-82E3-489B-A5C1-84344F7CDCE8}" srcOrd="10" destOrd="0" presId="urn:microsoft.com/office/officeart/2005/8/layout/radial4"/>
    <dgm:cxn modelId="{114CA486-06C1-46EE-B266-F6FCC71DD187}" type="presParOf" srcId="{AAD8C56F-A5A8-4701-8EE9-B480D9501DA7}" destId="{271777DE-E335-44AB-80BB-77E3E7A13447}" srcOrd="11" destOrd="0" presId="urn:microsoft.com/office/officeart/2005/8/layout/radial4"/>
    <dgm:cxn modelId="{62A165B6-38F5-4990-BEEC-AFA71E8FC110}" type="presParOf" srcId="{AAD8C56F-A5A8-4701-8EE9-B480D9501DA7}" destId="{C524EAAD-A71D-4341-8E02-391A8ED020BB}" srcOrd="12"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703053D-42FA-4769-9922-801113BC1D23}" type="doc">
      <dgm:prSet loTypeId="urn:microsoft.com/office/officeart/2005/8/layout/process1" loCatId="process" qsTypeId="urn:microsoft.com/office/officeart/2005/8/quickstyle/3d3" qsCatId="3D" csTypeId="urn:microsoft.com/office/officeart/2005/8/colors/accent1_2" csCatId="accent1" phldr="1"/>
      <dgm:spPr/>
    </dgm:pt>
    <dgm:pt modelId="{833E7CF8-41B3-4B84-A0AE-730915246C28}">
      <dgm:prSet phldrT="[Text]"/>
      <dgm:spPr/>
      <dgm:t>
        <a:bodyPr/>
        <a:lstStyle/>
        <a:p>
          <a:r>
            <a:rPr lang="en-US" dirty="0"/>
            <a:t>ULB</a:t>
          </a:r>
          <a:endParaRPr lang="en-IN" dirty="0"/>
        </a:p>
      </dgm:t>
    </dgm:pt>
    <dgm:pt modelId="{931216F6-47F7-458B-A978-AC3088122994}" type="parTrans" cxnId="{8796BE01-4242-4FE1-AC87-51926F607C6A}">
      <dgm:prSet/>
      <dgm:spPr/>
      <dgm:t>
        <a:bodyPr/>
        <a:lstStyle/>
        <a:p>
          <a:endParaRPr lang="en-IN"/>
        </a:p>
      </dgm:t>
    </dgm:pt>
    <dgm:pt modelId="{3FE9961D-8F15-4347-BFB0-7784E02DA7D0}" type="sibTrans" cxnId="{8796BE01-4242-4FE1-AC87-51926F607C6A}">
      <dgm:prSet/>
      <dgm:spPr/>
      <dgm:t>
        <a:bodyPr/>
        <a:lstStyle/>
        <a:p>
          <a:endParaRPr lang="en-IN"/>
        </a:p>
      </dgm:t>
    </dgm:pt>
    <dgm:pt modelId="{E3043DAC-AEA4-4F57-804C-5365216E85B7}" type="pres">
      <dgm:prSet presAssocID="{C703053D-42FA-4769-9922-801113BC1D23}" presName="Name0" presStyleCnt="0">
        <dgm:presLayoutVars>
          <dgm:dir/>
          <dgm:resizeHandles val="exact"/>
        </dgm:presLayoutVars>
      </dgm:prSet>
      <dgm:spPr/>
    </dgm:pt>
    <dgm:pt modelId="{6179704A-160D-4747-AB1E-0E74AB259A6F}" type="pres">
      <dgm:prSet presAssocID="{833E7CF8-41B3-4B84-A0AE-730915246C28}" presName="node" presStyleLbl="node1" presStyleIdx="0" presStyleCnt="1" custLinFactNeighborX="-24015" custLinFactNeighborY="-36891">
        <dgm:presLayoutVars>
          <dgm:bulletEnabled val="1"/>
        </dgm:presLayoutVars>
      </dgm:prSet>
      <dgm:spPr/>
    </dgm:pt>
  </dgm:ptLst>
  <dgm:cxnLst>
    <dgm:cxn modelId="{8796BE01-4242-4FE1-AC87-51926F607C6A}" srcId="{C703053D-42FA-4769-9922-801113BC1D23}" destId="{833E7CF8-41B3-4B84-A0AE-730915246C28}" srcOrd="0" destOrd="0" parTransId="{931216F6-47F7-458B-A978-AC3088122994}" sibTransId="{3FE9961D-8F15-4347-BFB0-7784E02DA7D0}"/>
    <dgm:cxn modelId="{8495733A-5FD6-4E88-8263-A12442FA8E11}" type="presOf" srcId="{C703053D-42FA-4769-9922-801113BC1D23}" destId="{E3043DAC-AEA4-4F57-804C-5365216E85B7}" srcOrd="0" destOrd="0" presId="urn:microsoft.com/office/officeart/2005/8/layout/process1"/>
    <dgm:cxn modelId="{53B971AA-FD29-4A16-8236-E7D3D3C47827}" type="presOf" srcId="{833E7CF8-41B3-4B84-A0AE-730915246C28}" destId="{6179704A-160D-4747-AB1E-0E74AB259A6F}" srcOrd="0" destOrd="0" presId="urn:microsoft.com/office/officeart/2005/8/layout/process1"/>
    <dgm:cxn modelId="{7C240E35-4315-4B82-944F-5058E9E85BFE}" type="presParOf" srcId="{E3043DAC-AEA4-4F57-804C-5365216E85B7}" destId="{6179704A-160D-4747-AB1E-0E74AB259A6F}" srcOrd="0"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703053D-42FA-4769-9922-801113BC1D23}" type="doc">
      <dgm:prSet loTypeId="urn:microsoft.com/office/officeart/2005/8/layout/process1" loCatId="process" qsTypeId="urn:microsoft.com/office/officeart/2005/8/quickstyle/3d3" qsCatId="3D" csTypeId="urn:microsoft.com/office/officeart/2005/8/colors/accent1_2" csCatId="accent1" phldr="1"/>
      <dgm:spPr/>
    </dgm:pt>
    <dgm:pt modelId="{833E7CF8-41B3-4B84-A0AE-730915246C28}">
      <dgm:prSet phldrT="[Text]"/>
      <dgm:spPr/>
      <dgm:t>
        <a:bodyPr/>
        <a:lstStyle/>
        <a:p>
          <a:r>
            <a:rPr lang="en-US" dirty="0"/>
            <a:t>ULB</a:t>
          </a:r>
          <a:endParaRPr lang="en-IN" dirty="0"/>
        </a:p>
      </dgm:t>
    </dgm:pt>
    <dgm:pt modelId="{931216F6-47F7-458B-A978-AC3088122994}" type="parTrans" cxnId="{8796BE01-4242-4FE1-AC87-51926F607C6A}">
      <dgm:prSet/>
      <dgm:spPr/>
      <dgm:t>
        <a:bodyPr/>
        <a:lstStyle/>
        <a:p>
          <a:endParaRPr lang="en-IN"/>
        </a:p>
      </dgm:t>
    </dgm:pt>
    <dgm:pt modelId="{3FE9961D-8F15-4347-BFB0-7784E02DA7D0}" type="sibTrans" cxnId="{8796BE01-4242-4FE1-AC87-51926F607C6A}">
      <dgm:prSet/>
      <dgm:spPr/>
      <dgm:t>
        <a:bodyPr/>
        <a:lstStyle/>
        <a:p>
          <a:endParaRPr lang="en-IN"/>
        </a:p>
      </dgm:t>
    </dgm:pt>
    <dgm:pt modelId="{E3043DAC-AEA4-4F57-804C-5365216E85B7}" type="pres">
      <dgm:prSet presAssocID="{C703053D-42FA-4769-9922-801113BC1D23}" presName="Name0" presStyleCnt="0">
        <dgm:presLayoutVars>
          <dgm:dir/>
          <dgm:resizeHandles val="exact"/>
        </dgm:presLayoutVars>
      </dgm:prSet>
      <dgm:spPr/>
    </dgm:pt>
    <dgm:pt modelId="{6179704A-160D-4747-AB1E-0E74AB259A6F}" type="pres">
      <dgm:prSet presAssocID="{833E7CF8-41B3-4B84-A0AE-730915246C28}" presName="node" presStyleLbl="node1" presStyleIdx="0" presStyleCnt="1" custLinFactNeighborX="0" custLinFactNeighborY="0">
        <dgm:presLayoutVars>
          <dgm:bulletEnabled val="1"/>
        </dgm:presLayoutVars>
      </dgm:prSet>
      <dgm:spPr/>
    </dgm:pt>
  </dgm:ptLst>
  <dgm:cxnLst>
    <dgm:cxn modelId="{8796BE01-4242-4FE1-AC87-51926F607C6A}" srcId="{C703053D-42FA-4769-9922-801113BC1D23}" destId="{833E7CF8-41B3-4B84-A0AE-730915246C28}" srcOrd="0" destOrd="0" parTransId="{931216F6-47F7-458B-A978-AC3088122994}" sibTransId="{3FE9961D-8F15-4347-BFB0-7784E02DA7D0}"/>
    <dgm:cxn modelId="{AA8F1096-5DB9-4C94-8559-7EA545C06DEE}" type="presOf" srcId="{833E7CF8-41B3-4B84-A0AE-730915246C28}" destId="{6179704A-160D-4747-AB1E-0E74AB259A6F}" srcOrd="0" destOrd="0" presId="urn:microsoft.com/office/officeart/2005/8/layout/process1"/>
    <dgm:cxn modelId="{C08F38D1-E5BA-455A-AAD0-FFCECB7737E1}" type="presOf" srcId="{C703053D-42FA-4769-9922-801113BC1D23}" destId="{E3043DAC-AEA4-4F57-804C-5365216E85B7}" srcOrd="0" destOrd="0" presId="urn:microsoft.com/office/officeart/2005/8/layout/process1"/>
    <dgm:cxn modelId="{B2075C14-FB3C-4CA8-A43B-96B173C4FA0E}" type="presParOf" srcId="{E3043DAC-AEA4-4F57-804C-5365216E85B7}" destId="{6179704A-160D-4747-AB1E-0E74AB259A6F}" srcOrd="0" destOrd="0" presId="urn:microsoft.com/office/officeart/2005/8/layout/process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703053D-42FA-4769-9922-801113BC1D23}" type="doc">
      <dgm:prSet loTypeId="urn:microsoft.com/office/officeart/2005/8/layout/process1" loCatId="process" qsTypeId="urn:microsoft.com/office/officeart/2005/8/quickstyle/3d3" qsCatId="3D" csTypeId="urn:microsoft.com/office/officeart/2005/8/colors/colorful2" csCatId="colorful" phldr="1"/>
      <dgm:spPr/>
    </dgm:pt>
    <dgm:pt modelId="{833E7CF8-41B3-4B84-A0AE-730915246C28}">
      <dgm:prSet phldrT="[Text]"/>
      <dgm:spPr/>
      <dgm:t>
        <a:bodyPr/>
        <a:lstStyle/>
        <a:p>
          <a:r>
            <a:rPr lang="en-US" b="1"/>
            <a:t>SDA</a:t>
          </a:r>
          <a:endParaRPr lang="en-IN" b="1" dirty="0"/>
        </a:p>
      </dgm:t>
    </dgm:pt>
    <dgm:pt modelId="{931216F6-47F7-458B-A978-AC3088122994}" type="parTrans" cxnId="{8796BE01-4242-4FE1-AC87-51926F607C6A}">
      <dgm:prSet/>
      <dgm:spPr/>
      <dgm:t>
        <a:bodyPr/>
        <a:lstStyle/>
        <a:p>
          <a:endParaRPr lang="en-IN"/>
        </a:p>
      </dgm:t>
    </dgm:pt>
    <dgm:pt modelId="{3FE9961D-8F15-4347-BFB0-7784E02DA7D0}" type="sibTrans" cxnId="{8796BE01-4242-4FE1-AC87-51926F607C6A}">
      <dgm:prSet/>
      <dgm:spPr/>
      <dgm:t>
        <a:bodyPr/>
        <a:lstStyle/>
        <a:p>
          <a:endParaRPr lang="en-IN"/>
        </a:p>
      </dgm:t>
    </dgm:pt>
    <dgm:pt modelId="{E3043DAC-AEA4-4F57-804C-5365216E85B7}" type="pres">
      <dgm:prSet presAssocID="{C703053D-42FA-4769-9922-801113BC1D23}" presName="Name0" presStyleCnt="0">
        <dgm:presLayoutVars>
          <dgm:dir/>
          <dgm:resizeHandles val="exact"/>
        </dgm:presLayoutVars>
      </dgm:prSet>
      <dgm:spPr/>
    </dgm:pt>
    <dgm:pt modelId="{6179704A-160D-4747-AB1E-0E74AB259A6F}" type="pres">
      <dgm:prSet presAssocID="{833E7CF8-41B3-4B84-A0AE-730915246C28}" presName="node" presStyleLbl="node1" presStyleIdx="0" presStyleCnt="1" custLinFactNeighborX="-49" custLinFactNeighborY="1704">
        <dgm:presLayoutVars>
          <dgm:bulletEnabled val="1"/>
        </dgm:presLayoutVars>
      </dgm:prSet>
      <dgm:spPr/>
    </dgm:pt>
  </dgm:ptLst>
  <dgm:cxnLst>
    <dgm:cxn modelId="{8796BE01-4242-4FE1-AC87-51926F607C6A}" srcId="{C703053D-42FA-4769-9922-801113BC1D23}" destId="{833E7CF8-41B3-4B84-A0AE-730915246C28}" srcOrd="0" destOrd="0" parTransId="{931216F6-47F7-458B-A978-AC3088122994}" sibTransId="{3FE9961D-8F15-4347-BFB0-7784E02DA7D0}"/>
    <dgm:cxn modelId="{F8EC9E0D-15E4-4F4F-9FF6-3867012DC0D8}" type="presOf" srcId="{C703053D-42FA-4769-9922-801113BC1D23}" destId="{E3043DAC-AEA4-4F57-804C-5365216E85B7}" srcOrd="0" destOrd="0" presId="urn:microsoft.com/office/officeart/2005/8/layout/process1"/>
    <dgm:cxn modelId="{7521D150-58C4-499A-92A3-5EABE0C3D99E}" type="presOf" srcId="{833E7CF8-41B3-4B84-A0AE-730915246C28}" destId="{6179704A-160D-4747-AB1E-0E74AB259A6F}" srcOrd="0" destOrd="0" presId="urn:microsoft.com/office/officeart/2005/8/layout/process1"/>
    <dgm:cxn modelId="{B8B752F5-CE23-4306-97F0-DE017CA2D45E}" type="presParOf" srcId="{E3043DAC-AEA4-4F57-804C-5365216E85B7}" destId="{6179704A-160D-4747-AB1E-0E74AB259A6F}" srcOrd="0" destOrd="0" presId="urn:microsoft.com/office/officeart/2005/8/layout/process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929584A-3B0B-448B-B9DE-F2C6FEE468E2}" type="doc">
      <dgm:prSet loTypeId="urn:microsoft.com/office/officeart/2005/8/layout/radial5" loCatId="cycle" qsTypeId="urn:microsoft.com/office/officeart/2005/8/quickstyle/3d3" qsCatId="3D" csTypeId="urn:microsoft.com/office/officeart/2005/8/colors/colorful5" csCatId="colorful" phldr="1"/>
      <dgm:spPr/>
      <dgm:t>
        <a:bodyPr/>
        <a:lstStyle/>
        <a:p>
          <a:endParaRPr lang="en-IN"/>
        </a:p>
      </dgm:t>
    </dgm:pt>
    <dgm:pt modelId="{1387C347-3606-4B1B-B3A6-F5CF027AB080}">
      <dgm:prSet phldrT="[Text]"/>
      <dgm:spPr/>
      <dgm:t>
        <a:bodyPr/>
        <a:lstStyle/>
        <a:p>
          <a:r>
            <a:rPr lang="en-US" b="1" dirty="0">
              <a:solidFill>
                <a:schemeClr val="tx1"/>
              </a:solidFill>
            </a:rPr>
            <a:t>SDA</a:t>
          </a:r>
          <a:endParaRPr lang="en-IN" b="1" dirty="0">
            <a:solidFill>
              <a:schemeClr val="tx1"/>
            </a:solidFill>
          </a:endParaRPr>
        </a:p>
      </dgm:t>
    </dgm:pt>
    <dgm:pt modelId="{F17D91EB-925B-45DC-9A60-7759A541BAE0}" type="parTrans" cxnId="{4D39BDDF-5CDF-4CAB-8D22-F918CC36D525}">
      <dgm:prSet/>
      <dgm:spPr/>
      <dgm:t>
        <a:bodyPr/>
        <a:lstStyle/>
        <a:p>
          <a:endParaRPr lang="en-IN"/>
        </a:p>
      </dgm:t>
    </dgm:pt>
    <dgm:pt modelId="{5C78565A-02FE-4B98-88F4-74C94A8EB9BF}" type="sibTrans" cxnId="{4D39BDDF-5CDF-4CAB-8D22-F918CC36D525}">
      <dgm:prSet/>
      <dgm:spPr/>
      <dgm:t>
        <a:bodyPr/>
        <a:lstStyle/>
        <a:p>
          <a:endParaRPr lang="en-IN"/>
        </a:p>
      </dgm:t>
    </dgm:pt>
    <dgm:pt modelId="{51A6417F-FA36-4B0B-BC89-75A33AE4F646}">
      <dgm:prSet phldrT="[Text]" custT="1"/>
      <dgm:spPr/>
      <dgm:t>
        <a:bodyPr/>
        <a:lstStyle/>
        <a:p>
          <a:r>
            <a:rPr lang="en-US" sz="2000" b="1" dirty="0"/>
            <a:t>Represents all households in the slum</a:t>
          </a:r>
          <a:endParaRPr lang="en-IN" sz="2000" b="1" dirty="0"/>
        </a:p>
      </dgm:t>
    </dgm:pt>
    <dgm:pt modelId="{D9AE4296-FD64-410A-AF2E-E4F50834D31E}" type="parTrans" cxnId="{00958F45-3770-49F0-8588-0FEFFC37A6C8}">
      <dgm:prSet/>
      <dgm:spPr/>
      <dgm:t>
        <a:bodyPr/>
        <a:lstStyle/>
        <a:p>
          <a:endParaRPr lang="en-IN"/>
        </a:p>
      </dgm:t>
    </dgm:pt>
    <dgm:pt modelId="{A09F906A-F173-417B-8E0D-778F1FE56994}" type="sibTrans" cxnId="{00958F45-3770-49F0-8588-0FEFFC37A6C8}">
      <dgm:prSet/>
      <dgm:spPr/>
      <dgm:t>
        <a:bodyPr/>
        <a:lstStyle/>
        <a:p>
          <a:endParaRPr lang="en-IN"/>
        </a:p>
      </dgm:t>
    </dgm:pt>
    <dgm:pt modelId="{F3ECC52D-EB12-453F-8B6D-AE33FC66411F}">
      <dgm:prSet phldrT="[Text]" custT="1"/>
      <dgm:spPr/>
      <dgm:t>
        <a:bodyPr/>
        <a:lstStyle/>
        <a:p>
          <a:r>
            <a:rPr lang="en-US" sz="2000" b="1" dirty="0"/>
            <a:t>Acts as a bridge to ULB to manage day to day problems</a:t>
          </a:r>
          <a:endParaRPr lang="en-IN" sz="2000" b="1" dirty="0"/>
        </a:p>
      </dgm:t>
    </dgm:pt>
    <dgm:pt modelId="{3102E7F7-BE12-4FEC-B653-197B5619B4CC}" type="parTrans" cxnId="{150D2315-9A4F-4B26-9DD1-074684012AE0}">
      <dgm:prSet/>
      <dgm:spPr/>
      <dgm:t>
        <a:bodyPr/>
        <a:lstStyle/>
        <a:p>
          <a:endParaRPr lang="en-IN"/>
        </a:p>
      </dgm:t>
    </dgm:pt>
    <dgm:pt modelId="{EC856D83-0C0D-48BF-87B6-1F7E4E804EFF}" type="sibTrans" cxnId="{150D2315-9A4F-4B26-9DD1-074684012AE0}">
      <dgm:prSet/>
      <dgm:spPr/>
      <dgm:t>
        <a:bodyPr/>
        <a:lstStyle/>
        <a:p>
          <a:endParaRPr lang="en-IN"/>
        </a:p>
      </dgm:t>
    </dgm:pt>
    <dgm:pt modelId="{B4FFD410-1859-4F31-AA12-DC616318A3D7}">
      <dgm:prSet phldrT="[Text]" custT="1"/>
      <dgm:spPr/>
      <dgm:t>
        <a:bodyPr/>
        <a:lstStyle/>
        <a:p>
          <a:r>
            <a:rPr lang="en-US" sz="2000" b="1" dirty="0"/>
            <a:t>Office Bearers President, Secretary, Treasurer</a:t>
          </a:r>
          <a:endParaRPr lang="en-IN" sz="2000" b="1" dirty="0"/>
        </a:p>
      </dgm:t>
    </dgm:pt>
    <dgm:pt modelId="{AEA72D01-3645-420E-B9A0-3548975A6727}" type="parTrans" cxnId="{2B69EAEB-9950-4721-B75A-72306850347A}">
      <dgm:prSet/>
      <dgm:spPr/>
      <dgm:t>
        <a:bodyPr/>
        <a:lstStyle/>
        <a:p>
          <a:endParaRPr lang="en-IN"/>
        </a:p>
      </dgm:t>
    </dgm:pt>
    <dgm:pt modelId="{D9B4FC21-F0D3-4352-866A-CB8786211C6E}" type="sibTrans" cxnId="{2B69EAEB-9950-4721-B75A-72306850347A}">
      <dgm:prSet/>
      <dgm:spPr/>
      <dgm:t>
        <a:bodyPr/>
        <a:lstStyle/>
        <a:p>
          <a:endParaRPr lang="en-IN"/>
        </a:p>
      </dgm:t>
    </dgm:pt>
    <dgm:pt modelId="{557BB8A0-1C18-4CA7-A240-58B2403C7E3D}">
      <dgm:prSet phldrT="[Text]" custT="1"/>
      <dgm:spPr/>
      <dgm:t>
        <a:bodyPr/>
        <a:lstStyle/>
        <a:p>
          <a:r>
            <a:rPr lang="en-US" sz="2000" b="1" dirty="0"/>
            <a:t>Has 10 members        (5 women)</a:t>
          </a:r>
          <a:endParaRPr lang="en-IN" sz="2000" b="1" dirty="0"/>
        </a:p>
      </dgm:t>
    </dgm:pt>
    <dgm:pt modelId="{675D76F5-4097-4084-8F06-9F4DA73D659D}" type="parTrans" cxnId="{617772C0-4B93-41CD-8FD6-C6B8E1F51EA0}">
      <dgm:prSet/>
      <dgm:spPr/>
      <dgm:t>
        <a:bodyPr/>
        <a:lstStyle/>
        <a:p>
          <a:endParaRPr lang="en-IN"/>
        </a:p>
      </dgm:t>
    </dgm:pt>
    <dgm:pt modelId="{1EF1526C-66E9-45EB-A266-9B0C1CA6F56D}" type="sibTrans" cxnId="{617772C0-4B93-41CD-8FD6-C6B8E1F51EA0}">
      <dgm:prSet/>
      <dgm:spPr/>
      <dgm:t>
        <a:bodyPr/>
        <a:lstStyle/>
        <a:p>
          <a:endParaRPr lang="en-IN"/>
        </a:p>
      </dgm:t>
    </dgm:pt>
    <dgm:pt modelId="{9A2C4DFC-B204-430B-B4F5-D734075FF10C}">
      <dgm:prSet phldrT="[Text]" custT="1"/>
      <dgm:spPr/>
      <dgm:t>
        <a:bodyPr/>
        <a:lstStyle/>
        <a:p>
          <a:r>
            <a:rPr lang="en-US" sz="2000" b="1" dirty="0"/>
            <a:t>Actively participates in Jaga Mission</a:t>
          </a:r>
          <a:endParaRPr lang="en-IN" sz="2000" b="1" dirty="0"/>
        </a:p>
      </dgm:t>
    </dgm:pt>
    <dgm:pt modelId="{1549BD4E-53F4-4FBF-B9AC-D84ADC958395}" type="parTrans" cxnId="{AE52F52A-0204-410B-9AF2-E594CAD1B98A}">
      <dgm:prSet/>
      <dgm:spPr/>
      <dgm:t>
        <a:bodyPr/>
        <a:lstStyle/>
        <a:p>
          <a:endParaRPr lang="en-IN"/>
        </a:p>
      </dgm:t>
    </dgm:pt>
    <dgm:pt modelId="{F174CFE5-5852-430C-8B36-B05EBFC62928}" type="sibTrans" cxnId="{AE52F52A-0204-410B-9AF2-E594CAD1B98A}">
      <dgm:prSet/>
      <dgm:spPr/>
      <dgm:t>
        <a:bodyPr/>
        <a:lstStyle/>
        <a:p>
          <a:endParaRPr lang="en-IN"/>
        </a:p>
      </dgm:t>
    </dgm:pt>
    <dgm:pt modelId="{4114D15A-C193-4C45-AF70-187C6873F21C}">
      <dgm:prSet phldrT="[Text]" custT="1"/>
      <dgm:spPr/>
      <dgm:t>
        <a:bodyPr/>
        <a:lstStyle/>
        <a:p>
          <a:r>
            <a:rPr lang="en-US" sz="2000" b="1" dirty="0"/>
            <a:t>Conducts monthly meetings. Passes resolutions</a:t>
          </a:r>
          <a:endParaRPr lang="en-IN" sz="2000" b="1" dirty="0"/>
        </a:p>
      </dgm:t>
    </dgm:pt>
    <dgm:pt modelId="{A75E934F-82AE-4DDB-9CDB-BB427C035E3B}" type="parTrans" cxnId="{ABCA145C-6141-43F2-BD35-B919D2E072D7}">
      <dgm:prSet/>
      <dgm:spPr/>
      <dgm:t>
        <a:bodyPr/>
        <a:lstStyle/>
        <a:p>
          <a:endParaRPr lang="en-IN"/>
        </a:p>
      </dgm:t>
    </dgm:pt>
    <dgm:pt modelId="{B2CB75EB-EACE-4DB9-96EC-A5025C959E8A}" type="sibTrans" cxnId="{ABCA145C-6141-43F2-BD35-B919D2E072D7}">
      <dgm:prSet/>
      <dgm:spPr/>
      <dgm:t>
        <a:bodyPr/>
        <a:lstStyle/>
        <a:p>
          <a:endParaRPr lang="en-IN"/>
        </a:p>
      </dgm:t>
    </dgm:pt>
    <dgm:pt modelId="{003D5904-AD88-48F7-ABBC-7C24D37545D6}" type="pres">
      <dgm:prSet presAssocID="{8929584A-3B0B-448B-B9DE-F2C6FEE468E2}" presName="Name0" presStyleCnt="0">
        <dgm:presLayoutVars>
          <dgm:chMax val="1"/>
          <dgm:dir/>
          <dgm:animLvl val="ctr"/>
          <dgm:resizeHandles val="exact"/>
        </dgm:presLayoutVars>
      </dgm:prSet>
      <dgm:spPr/>
    </dgm:pt>
    <dgm:pt modelId="{11F5E9C2-5D42-41B3-B0D8-6B384A3EEFF9}" type="pres">
      <dgm:prSet presAssocID="{1387C347-3606-4B1B-B3A6-F5CF027AB080}" presName="centerShape" presStyleLbl="node0" presStyleIdx="0" presStyleCnt="1"/>
      <dgm:spPr/>
    </dgm:pt>
    <dgm:pt modelId="{45B6B43D-83A6-4DC2-9487-2BB3299C1FDF}" type="pres">
      <dgm:prSet presAssocID="{D9AE4296-FD64-410A-AF2E-E4F50834D31E}" presName="parTrans" presStyleLbl="sibTrans2D1" presStyleIdx="0" presStyleCnt="6"/>
      <dgm:spPr/>
    </dgm:pt>
    <dgm:pt modelId="{0667F1EE-5D83-4172-B889-CEB3630E9B1D}" type="pres">
      <dgm:prSet presAssocID="{D9AE4296-FD64-410A-AF2E-E4F50834D31E}" presName="connectorText" presStyleLbl="sibTrans2D1" presStyleIdx="0" presStyleCnt="6"/>
      <dgm:spPr/>
    </dgm:pt>
    <dgm:pt modelId="{E833F8C6-DB0E-49D1-87A1-74C1090EA4F8}" type="pres">
      <dgm:prSet presAssocID="{51A6417F-FA36-4B0B-BC89-75A33AE4F646}" presName="node" presStyleLbl="node1" presStyleIdx="0" presStyleCnt="6" custScaleX="120019" custRadScaleRad="94204" custRadScaleInc="-653">
        <dgm:presLayoutVars>
          <dgm:bulletEnabled val="1"/>
        </dgm:presLayoutVars>
      </dgm:prSet>
      <dgm:spPr/>
    </dgm:pt>
    <dgm:pt modelId="{AC36141A-0F44-40A1-9FDE-C9D0F8B7AE66}" type="pres">
      <dgm:prSet presAssocID="{3102E7F7-BE12-4FEC-B653-197B5619B4CC}" presName="parTrans" presStyleLbl="sibTrans2D1" presStyleIdx="1" presStyleCnt="6"/>
      <dgm:spPr/>
    </dgm:pt>
    <dgm:pt modelId="{81270B7A-E991-429F-8127-CEF9C4632F24}" type="pres">
      <dgm:prSet presAssocID="{3102E7F7-BE12-4FEC-B653-197B5619B4CC}" presName="connectorText" presStyleLbl="sibTrans2D1" presStyleIdx="1" presStyleCnt="6"/>
      <dgm:spPr/>
    </dgm:pt>
    <dgm:pt modelId="{02F305A7-7B90-4253-87A4-798E5A81B8D7}" type="pres">
      <dgm:prSet presAssocID="{F3ECC52D-EB12-453F-8B6D-AE33FC66411F}" presName="node" presStyleLbl="node1" presStyleIdx="1" presStyleCnt="6" custScaleX="112977">
        <dgm:presLayoutVars>
          <dgm:bulletEnabled val="1"/>
        </dgm:presLayoutVars>
      </dgm:prSet>
      <dgm:spPr/>
    </dgm:pt>
    <dgm:pt modelId="{E078E75B-CFA0-4B77-8345-B7598A66D664}" type="pres">
      <dgm:prSet presAssocID="{675D76F5-4097-4084-8F06-9F4DA73D659D}" presName="parTrans" presStyleLbl="sibTrans2D1" presStyleIdx="2" presStyleCnt="6"/>
      <dgm:spPr/>
    </dgm:pt>
    <dgm:pt modelId="{86FE5492-1368-4DBD-BB76-74C76704E045}" type="pres">
      <dgm:prSet presAssocID="{675D76F5-4097-4084-8F06-9F4DA73D659D}" presName="connectorText" presStyleLbl="sibTrans2D1" presStyleIdx="2" presStyleCnt="6"/>
      <dgm:spPr/>
    </dgm:pt>
    <dgm:pt modelId="{4E0F256B-7C7F-49BA-9219-BF7188C92492}" type="pres">
      <dgm:prSet presAssocID="{557BB8A0-1C18-4CA7-A240-58B2403C7E3D}" presName="node" presStyleLbl="node1" presStyleIdx="2" presStyleCnt="6" custScaleX="117148" custRadScaleRad="103517" custRadScaleInc="-37855">
        <dgm:presLayoutVars>
          <dgm:bulletEnabled val="1"/>
        </dgm:presLayoutVars>
      </dgm:prSet>
      <dgm:spPr/>
    </dgm:pt>
    <dgm:pt modelId="{161D341C-DA69-464E-99D4-066D6783EFD6}" type="pres">
      <dgm:prSet presAssocID="{AEA72D01-3645-420E-B9A0-3548975A6727}" presName="parTrans" presStyleLbl="sibTrans2D1" presStyleIdx="3" presStyleCnt="6"/>
      <dgm:spPr/>
    </dgm:pt>
    <dgm:pt modelId="{F7F78807-2C69-4BD1-A54B-B0FC7E5A9B32}" type="pres">
      <dgm:prSet presAssocID="{AEA72D01-3645-420E-B9A0-3548975A6727}" presName="connectorText" presStyleLbl="sibTrans2D1" presStyleIdx="3" presStyleCnt="6"/>
      <dgm:spPr/>
    </dgm:pt>
    <dgm:pt modelId="{CC664081-57D4-47D3-B75D-867DFD6ED4C1}" type="pres">
      <dgm:prSet presAssocID="{B4FFD410-1859-4F31-AA12-DC616318A3D7}" presName="node" presStyleLbl="node1" presStyleIdx="3" presStyleCnt="6" custScaleX="137652" custRadScaleRad="84860" custRadScaleInc="-24644">
        <dgm:presLayoutVars>
          <dgm:bulletEnabled val="1"/>
        </dgm:presLayoutVars>
      </dgm:prSet>
      <dgm:spPr/>
    </dgm:pt>
    <dgm:pt modelId="{A5CE7341-7C22-4A6E-918E-EF89DEA6FDDF}" type="pres">
      <dgm:prSet presAssocID="{A75E934F-82AE-4DDB-9CDB-BB427C035E3B}" presName="parTrans" presStyleLbl="sibTrans2D1" presStyleIdx="4" presStyleCnt="6"/>
      <dgm:spPr/>
    </dgm:pt>
    <dgm:pt modelId="{93FAC740-5357-49B5-B123-BD22916CE427}" type="pres">
      <dgm:prSet presAssocID="{A75E934F-82AE-4DDB-9CDB-BB427C035E3B}" presName="connectorText" presStyleLbl="sibTrans2D1" presStyleIdx="4" presStyleCnt="6"/>
      <dgm:spPr/>
    </dgm:pt>
    <dgm:pt modelId="{DCE4FFA3-A32A-4D62-9981-CAADB5FDBCAE}" type="pres">
      <dgm:prSet presAssocID="{4114D15A-C193-4C45-AF70-187C6873F21C}" presName="node" presStyleLbl="node1" presStyleIdx="4" presStyleCnt="6">
        <dgm:presLayoutVars>
          <dgm:bulletEnabled val="1"/>
        </dgm:presLayoutVars>
      </dgm:prSet>
      <dgm:spPr/>
    </dgm:pt>
    <dgm:pt modelId="{EAA251F5-6F49-4D48-A9D8-3F840968345C}" type="pres">
      <dgm:prSet presAssocID="{1549BD4E-53F4-4FBF-B9AC-D84ADC958395}" presName="parTrans" presStyleLbl="sibTrans2D1" presStyleIdx="5" presStyleCnt="6"/>
      <dgm:spPr/>
    </dgm:pt>
    <dgm:pt modelId="{F53A5D3A-3894-4D15-9EAA-0639C5142229}" type="pres">
      <dgm:prSet presAssocID="{1549BD4E-53F4-4FBF-B9AC-D84ADC958395}" presName="connectorText" presStyleLbl="sibTrans2D1" presStyleIdx="5" presStyleCnt="6"/>
      <dgm:spPr/>
    </dgm:pt>
    <dgm:pt modelId="{EA813AC6-CE9D-484C-ACE7-5B8754CD94DE}" type="pres">
      <dgm:prSet presAssocID="{9A2C4DFC-B204-430B-B4F5-D734075FF10C}" presName="node" presStyleLbl="node1" presStyleIdx="5" presStyleCnt="6" custScaleX="130060">
        <dgm:presLayoutVars>
          <dgm:bulletEnabled val="1"/>
        </dgm:presLayoutVars>
      </dgm:prSet>
      <dgm:spPr/>
    </dgm:pt>
  </dgm:ptLst>
  <dgm:cxnLst>
    <dgm:cxn modelId="{89B14600-06F5-4891-B4D2-0789AB8A2955}" type="presOf" srcId="{A75E934F-82AE-4DDB-9CDB-BB427C035E3B}" destId="{93FAC740-5357-49B5-B123-BD22916CE427}" srcOrd="1" destOrd="0" presId="urn:microsoft.com/office/officeart/2005/8/layout/radial5"/>
    <dgm:cxn modelId="{911BF205-CD30-4B25-93BF-47DC69ECAF93}" type="presOf" srcId="{D9AE4296-FD64-410A-AF2E-E4F50834D31E}" destId="{45B6B43D-83A6-4DC2-9487-2BB3299C1FDF}" srcOrd="0" destOrd="0" presId="urn:microsoft.com/office/officeart/2005/8/layout/radial5"/>
    <dgm:cxn modelId="{900C530C-2035-410F-BF0A-158CE989729C}" type="presOf" srcId="{D9AE4296-FD64-410A-AF2E-E4F50834D31E}" destId="{0667F1EE-5D83-4172-B889-CEB3630E9B1D}" srcOrd="1" destOrd="0" presId="urn:microsoft.com/office/officeart/2005/8/layout/radial5"/>
    <dgm:cxn modelId="{150D2315-9A4F-4B26-9DD1-074684012AE0}" srcId="{1387C347-3606-4B1B-B3A6-F5CF027AB080}" destId="{F3ECC52D-EB12-453F-8B6D-AE33FC66411F}" srcOrd="1" destOrd="0" parTransId="{3102E7F7-BE12-4FEC-B653-197B5619B4CC}" sibTransId="{EC856D83-0C0D-48BF-87B6-1F7E4E804EFF}"/>
    <dgm:cxn modelId="{83BF6B18-365E-4810-B3E6-00C56FDF404B}" type="presOf" srcId="{51A6417F-FA36-4B0B-BC89-75A33AE4F646}" destId="{E833F8C6-DB0E-49D1-87A1-74C1090EA4F8}" srcOrd="0" destOrd="0" presId="urn:microsoft.com/office/officeart/2005/8/layout/radial5"/>
    <dgm:cxn modelId="{3087C725-BD48-476E-86DA-72341AF9A9FF}" type="presOf" srcId="{A75E934F-82AE-4DDB-9CDB-BB427C035E3B}" destId="{A5CE7341-7C22-4A6E-918E-EF89DEA6FDDF}" srcOrd="0" destOrd="0" presId="urn:microsoft.com/office/officeart/2005/8/layout/radial5"/>
    <dgm:cxn modelId="{AE52F52A-0204-410B-9AF2-E594CAD1B98A}" srcId="{1387C347-3606-4B1B-B3A6-F5CF027AB080}" destId="{9A2C4DFC-B204-430B-B4F5-D734075FF10C}" srcOrd="5" destOrd="0" parTransId="{1549BD4E-53F4-4FBF-B9AC-D84ADC958395}" sibTransId="{F174CFE5-5852-430C-8B36-B05EBFC62928}"/>
    <dgm:cxn modelId="{CDC3492C-466E-4876-9B04-648EA0D9EA27}" type="presOf" srcId="{3102E7F7-BE12-4FEC-B653-197B5619B4CC}" destId="{AC36141A-0F44-40A1-9FDE-C9D0F8B7AE66}" srcOrd="0" destOrd="0" presId="urn:microsoft.com/office/officeart/2005/8/layout/radial5"/>
    <dgm:cxn modelId="{ABCA145C-6141-43F2-BD35-B919D2E072D7}" srcId="{1387C347-3606-4B1B-B3A6-F5CF027AB080}" destId="{4114D15A-C193-4C45-AF70-187C6873F21C}" srcOrd="4" destOrd="0" parTransId="{A75E934F-82AE-4DDB-9CDB-BB427C035E3B}" sibTransId="{B2CB75EB-EACE-4DB9-96EC-A5025C959E8A}"/>
    <dgm:cxn modelId="{D94C2264-1F50-48DA-B9EC-1865A85D11B7}" type="presOf" srcId="{675D76F5-4097-4084-8F06-9F4DA73D659D}" destId="{86FE5492-1368-4DBD-BB76-74C76704E045}" srcOrd="1" destOrd="0" presId="urn:microsoft.com/office/officeart/2005/8/layout/radial5"/>
    <dgm:cxn modelId="{00958F45-3770-49F0-8588-0FEFFC37A6C8}" srcId="{1387C347-3606-4B1B-B3A6-F5CF027AB080}" destId="{51A6417F-FA36-4B0B-BC89-75A33AE4F646}" srcOrd="0" destOrd="0" parTransId="{D9AE4296-FD64-410A-AF2E-E4F50834D31E}" sibTransId="{A09F906A-F173-417B-8E0D-778F1FE56994}"/>
    <dgm:cxn modelId="{BADD4F48-5284-4DF1-82BD-1D8DA6EC73B8}" type="presOf" srcId="{8929584A-3B0B-448B-B9DE-F2C6FEE468E2}" destId="{003D5904-AD88-48F7-ABBC-7C24D37545D6}" srcOrd="0" destOrd="0" presId="urn:microsoft.com/office/officeart/2005/8/layout/radial5"/>
    <dgm:cxn modelId="{A5532850-1D0F-4696-961E-4F6526D7F758}" type="presOf" srcId="{557BB8A0-1C18-4CA7-A240-58B2403C7E3D}" destId="{4E0F256B-7C7F-49BA-9219-BF7188C92492}" srcOrd="0" destOrd="0" presId="urn:microsoft.com/office/officeart/2005/8/layout/radial5"/>
    <dgm:cxn modelId="{2A001D83-580C-4D19-A4C1-22014B2045FE}" type="presOf" srcId="{1549BD4E-53F4-4FBF-B9AC-D84ADC958395}" destId="{EAA251F5-6F49-4D48-A9D8-3F840968345C}" srcOrd="0" destOrd="0" presId="urn:microsoft.com/office/officeart/2005/8/layout/radial5"/>
    <dgm:cxn modelId="{872A2083-2559-409C-8294-0E15A3E6DF2C}" type="presOf" srcId="{AEA72D01-3645-420E-B9A0-3548975A6727}" destId="{F7F78807-2C69-4BD1-A54B-B0FC7E5A9B32}" srcOrd="1" destOrd="0" presId="urn:microsoft.com/office/officeart/2005/8/layout/radial5"/>
    <dgm:cxn modelId="{6D6D9B8A-9B6C-438B-90E5-DDB27C65B178}" type="presOf" srcId="{9A2C4DFC-B204-430B-B4F5-D734075FF10C}" destId="{EA813AC6-CE9D-484C-ACE7-5B8754CD94DE}" srcOrd="0" destOrd="0" presId="urn:microsoft.com/office/officeart/2005/8/layout/radial5"/>
    <dgm:cxn modelId="{FDC5F88A-FC91-4B71-A61E-25BA3C605925}" type="presOf" srcId="{1549BD4E-53F4-4FBF-B9AC-D84ADC958395}" destId="{F53A5D3A-3894-4D15-9EAA-0639C5142229}" srcOrd="1" destOrd="0" presId="urn:microsoft.com/office/officeart/2005/8/layout/radial5"/>
    <dgm:cxn modelId="{ED7565A5-4700-4715-B309-BBB3B1CB877C}" type="presOf" srcId="{F3ECC52D-EB12-453F-8B6D-AE33FC66411F}" destId="{02F305A7-7B90-4253-87A4-798E5A81B8D7}" srcOrd="0" destOrd="0" presId="urn:microsoft.com/office/officeart/2005/8/layout/radial5"/>
    <dgm:cxn modelId="{0CF9D4AA-3F7C-426D-9669-6CABC9933580}" type="presOf" srcId="{4114D15A-C193-4C45-AF70-187C6873F21C}" destId="{DCE4FFA3-A32A-4D62-9981-CAADB5FDBCAE}" srcOrd="0" destOrd="0" presId="urn:microsoft.com/office/officeart/2005/8/layout/radial5"/>
    <dgm:cxn modelId="{F85E87BC-5FBB-4C96-A7E0-F33E52F26537}" type="presOf" srcId="{3102E7F7-BE12-4FEC-B653-197B5619B4CC}" destId="{81270B7A-E991-429F-8127-CEF9C4632F24}" srcOrd="1" destOrd="0" presId="urn:microsoft.com/office/officeart/2005/8/layout/radial5"/>
    <dgm:cxn modelId="{617772C0-4B93-41CD-8FD6-C6B8E1F51EA0}" srcId="{1387C347-3606-4B1B-B3A6-F5CF027AB080}" destId="{557BB8A0-1C18-4CA7-A240-58B2403C7E3D}" srcOrd="2" destOrd="0" parTransId="{675D76F5-4097-4084-8F06-9F4DA73D659D}" sibTransId="{1EF1526C-66E9-45EB-A266-9B0C1CA6F56D}"/>
    <dgm:cxn modelId="{5828E7D0-C2E7-411F-BC1C-7FC7F118B65F}" type="presOf" srcId="{675D76F5-4097-4084-8F06-9F4DA73D659D}" destId="{E078E75B-CFA0-4B77-8345-B7598A66D664}" srcOrd="0" destOrd="0" presId="urn:microsoft.com/office/officeart/2005/8/layout/radial5"/>
    <dgm:cxn modelId="{C65F38D1-CA0B-404B-9CD5-A17F9D918ACC}" type="presOf" srcId="{AEA72D01-3645-420E-B9A0-3548975A6727}" destId="{161D341C-DA69-464E-99D4-066D6783EFD6}" srcOrd="0" destOrd="0" presId="urn:microsoft.com/office/officeart/2005/8/layout/radial5"/>
    <dgm:cxn modelId="{F32CB0DE-AA2A-41A2-A8A7-D2AE0D9D7B06}" type="presOf" srcId="{B4FFD410-1859-4F31-AA12-DC616318A3D7}" destId="{CC664081-57D4-47D3-B75D-867DFD6ED4C1}" srcOrd="0" destOrd="0" presId="urn:microsoft.com/office/officeart/2005/8/layout/radial5"/>
    <dgm:cxn modelId="{4D39BDDF-5CDF-4CAB-8D22-F918CC36D525}" srcId="{8929584A-3B0B-448B-B9DE-F2C6FEE468E2}" destId="{1387C347-3606-4B1B-B3A6-F5CF027AB080}" srcOrd="0" destOrd="0" parTransId="{F17D91EB-925B-45DC-9A60-7759A541BAE0}" sibTransId="{5C78565A-02FE-4B98-88F4-74C94A8EB9BF}"/>
    <dgm:cxn modelId="{2B69EAEB-9950-4721-B75A-72306850347A}" srcId="{1387C347-3606-4B1B-B3A6-F5CF027AB080}" destId="{B4FFD410-1859-4F31-AA12-DC616318A3D7}" srcOrd="3" destOrd="0" parTransId="{AEA72D01-3645-420E-B9A0-3548975A6727}" sibTransId="{D9B4FC21-F0D3-4352-866A-CB8786211C6E}"/>
    <dgm:cxn modelId="{436460F3-24FA-4084-8071-50CCB4718193}" type="presOf" srcId="{1387C347-3606-4B1B-B3A6-F5CF027AB080}" destId="{11F5E9C2-5D42-41B3-B0D8-6B384A3EEFF9}" srcOrd="0" destOrd="0" presId="urn:microsoft.com/office/officeart/2005/8/layout/radial5"/>
    <dgm:cxn modelId="{63E2390F-FA57-4DF1-A4A4-7463DC23DD19}" type="presParOf" srcId="{003D5904-AD88-48F7-ABBC-7C24D37545D6}" destId="{11F5E9C2-5D42-41B3-B0D8-6B384A3EEFF9}" srcOrd="0" destOrd="0" presId="urn:microsoft.com/office/officeart/2005/8/layout/radial5"/>
    <dgm:cxn modelId="{97349EF5-CE07-49C6-BA4E-64D87A93629E}" type="presParOf" srcId="{003D5904-AD88-48F7-ABBC-7C24D37545D6}" destId="{45B6B43D-83A6-4DC2-9487-2BB3299C1FDF}" srcOrd="1" destOrd="0" presId="urn:microsoft.com/office/officeart/2005/8/layout/radial5"/>
    <dgm:cxn modelId="{3BA8B5BF-9139-4671-9BE5-FBF384F699FE}" type="presParOf" srcId="{45B6B43D-83A6-4DC2-9487-2BB3299C1FDF}" destId="{0667F1EE-5D83-4172-B889-CEB3630E9B1D}" srcOrd="0" destOrd="0" presId="urn:microsoft.com/office/officeart/2005/8/layout/radial5"/>
    <dgm:cxn modelId="{E4550DF5-7595-432C-8A25-90E8CAEBFCCD}" type="presParOf" srcId="{003D5904-AD88-48F7-ABBC-7C24D37545D6}" destId="{E833F8C6-DB0E-49D1-87A1-74C1090EA4F8}" srcOrd="2" destOrd="0" presId="urn:microsoft.com/office/officeart/2005/8/layout/radial5"/>
    <dgm:cxn modelId="{C80F4E89-9498-457E-8296-27695C64E5BE}" type="presParOf" srcId="{003D5904-AD88-48F7-ABBC-7C24D37545D6}" destId="{AC36141A-0F44-40A1-9FDE-C9D0F8B7AE66}" srcOrd="3" destOrd="0" presId="urn:microsoft.com/office/officeart/2005/8/layout/radial5"/>
    <dgm:cxn modelId="{9B61F62C-5323-4073-9EFE-7E2C51AA8924}" type="presParOf" srcId="{AC36141A-0F44-40A1-9FDE-C9D0F8B7AE66}" destId="{81270B7A-E991-429F-8127-CEF9C4632F24}" srcOrd="0" destOrd="0" presId="urn:microsoft.com/office/officeart/2005/8/layout/radial5"/>
    <dgm:cxn modelId="{111E4BFF-4C42-4C48-A4C2-0A1D870FF70A}" type="presParOf" srcId="{003D5904-AD88-48F7-ABBC-7C24D37545D6}" destId="{02F305A7-7B90-4253-87A4-798E5A81B8D7}" srcOrd="4" destOrd="0" presId="urn:microsoft.com/office/officeart/2005/8/layout/radial5"/>
    <dgm:cxn modelId="{733658A0-202E-499B-B37A-7121B5B14D67}" type="presParOf" srcId="{003D5904-AD88-48F7-ABBC-7C24D37545D6}" destId="{E078E75B-CFA0-4B77-8345-B7598A66D664}" srcOrd="5" destOrd="0" presId="urn:microsoft.com/office/officeart/2005/8/layout/radial5"/>
    <dgm:cxn modelId="{B25BF877-8D0B-4F7A-B06F-F140BE6ACE52}" type="presParOf" srcId="{E078E75B-CFA0-4B77-8345-B7598A66D664}" destId="{86FE5492-1368-4DBD-BB76-74C76704E045}" srcOrd="0" destOrd="0" presId="urn:microsoft.com/office/officeart/2005/8/layout/radial5"/>
    <dgm:cxn modelId="{22B992BF-4CF3-42EF-8EB9-15B589E8C9C6}" type="presParOf" srcId="{003D5904-AD88-48F7-ABBC-7C24D37545D6}" destId="{4E0F256B-7C7F-49BA-9219-BF7188C92492}" srcOrd="6" destOrd="0" presId="urn:microsoft.com/office/officeart/2005/8/layout/radial5"/>
    <dgm:cxn modelId="{8F4C7F4D-A24F-452D-A6C2-83870FF50C8A}" type="presParOf" srcId="{003D5904-AD88-48F7-ABBC-7C24D37545D6}" destId="{161D341C-DA69-464E-99D4-066D6783EFD6}" srcOrd="7" destOrd="0" presId="urn:microsoft.com/office/officeart/2005/8/layout/radial5"/>
    <dgm:cxn modelId="{92C726BB-0F61-45DF-B5E1-4B71CCD04392}" type="presParOf" srcId="{161D341C-DA69-464E-99D4-066D6783EFD6}" destId="{F7F78807-2C69-4BD1-A54B-B0FC7E5A9B32}" srcOrd="0" destOrd="0" presId="urn:microsoft.com/office/officeart/2005/8/layout/radial5"/>
    <dgm:cxn modelId="{FA5B0D20-0F7D-4E41-BBA4-2250487EBC27}" type="presParOf" srcId="{003D5904-AD88-48F7-ABBC-7C24D37545D6}" destId="{CC664081-57D4-47D3-B75D-867DFD6ED4C1}" srcOrd="8" destOrd="0" presId="urn:microsoft.com/office/officeart/2005/8/layout/radial5"/>
    <dgm:cxn modelId="{76D27CF8-80A4-4621-9B74-C02EB164952B}" type="presParOf" srcId="{003D5904-AD88-48F7-ABBC-7C24D37545D6}" destId="{A5CE7341-7C22-4A6E-918E-EF89DEA6FDDF}" srcOrd="9" destOrd="0" presId="urn:microsoft.com/office/officeart/2005/8/layout/radial5"/>
    <dgm:cxn modelId="{C60F3FB0-256A-453B-A0D4-B9A9FA8E2B7F}" type="presParOf" srcId="{A5CE7341-7C22-4A6E-918E-EF89DEA6FDDF}" destId="{93FAC740-5357-49B5-B123-BD22916CE427}" srcOrd="0" destOrd="0" presId="urn:microsoft.com/office/officeart/2005/8/layout/radial5"/>
    <dgm:cxn modelId="{9FFF8EF8-742F-4635-AB23-83FC0E681D60}" type="presParOf" srcId="{003D5904-AD88-48F7-ABBC-7C24D37545D6}" destId="{DCE4FFA3-A32A-4D62-9981-CAADB5FDBCAE}" srcOrd="10" destOrd="0" presId="urn:microsoft.com/office/officeart/2005/8/layout/radial5"/>
    <dgm:cxn modelId="{5E82C761-7DF5-484B-A304-A885CEFA0170}" type="presParOf" srcId="{003D5904-AD88-48F7-ABBC-7C24D37545D6}" destId="{EAA251F5-6F49-4D48-A9D8-3F840968345C}" srcOrd="11" destOrd="0" presId="urn:microsoft.com/office/officeart/2005/8/layout/radial5"/>
    <dgm:cxn modelId="{C49943DF-F121-4B7F-9002-00C60612CB67}" type="presParOf" srcId="{EAA251F5-6F49-4D48-A9D8-3F840968345C}" destId="{F53A5D3A-3894-4D15-9EAA-0639C5142229}" srcOrd="0" destOrd="0" presId="urn:microsoft.com/office/officeart/2005/8/layout/radial5"/>
    <dgm:cxn modelId="{9AA98CA0-A0C0-48E7-82D3-219458A163EF}" type="presParOf" srcId="{003D5904-AD88-48F7-ABBC-7C24D37545D6}" destId="{EA813AC6-CE9D-484C-ACE7-5B8754CD94DE}"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55C831A-CCF5-4391-A2BE-9DF065D37587}" type="doc">
      <dgm:prSet loTypeId="urn:microsoft.com/office/officeart/2005/8/layout/arrow2" loCatId="process" qsTypeId="urn:microsoft.com/office/officeart/2005/8/quickstyle/3d2" qsCatId="3D" csTypeId="urn:microsoft.com/office/officeart/2005/8/colors/colorful3" csCatId="colorful" phldr="1"/>
      <dgm:spPr/>
    </dgm:pt>
    <dgm:pt modelId="{1E3A074B-8EC3-4AC7-ADB8-C53A583CA2D1}">
      <dgm:prSet phldrT="[Text]" custT="1"/>
      <dgm:spPr/>
      <dgm:t>
        <a:bodyPr/>
        <a:lstStyle/>
        <a:p>
          <a:r>
            <a:rPr lang="en-US" sz="2800" b="1"/>
            <a:t>PNA</a:t>
          </a:r>
          <a:endParaRPr lang="en-US" sz="2800" b="1" dirty="0"/>
        </a:p>
      </dgm:t>
    </dgm:pt>
    <dgm:pt modelId="{C3E70DF8-D297-401F-A070-1295F4388B0B}" type="parTrans" cxnId="{8C1AFE23-B091-4CE6-8284-0511812F213B}">
      <dgm:prSet/>
      <dgm:spPr/>
      <dgm:t>
        <a:bodyPr/>
        <a:lstStyle/>
        <a:p>
          <a:endParaRPr lang="en-US" sz="2400"/>
        </a:p>
      </dgm:t>
    </dgm:pt>
    <dgm:pt modelId="{13D421C7-F834-4141-85ED-0207D610A128}" type="sibTrans" cxnId="{8C1AFE23-B091-4CE6-8284-0511812F213B}">
      <dgm:prSet/>
      <dgm:spPr/>
      <dgm:t>
        <a:bodyPr/>
        <a:lstStyle/>
        <a:p>
          <a:endParaRPr lang="en-US" sz="2400"/>
        </a:p>
      </dgm:t>
    </dgm:pt>
    <dgm:pt modelId="{C7CCB8C4-BA8F-435B-96D2-651E5BBEE204}">
      <dgm:prSet phldrT="[Text]" custT="1"/>
      <dgm:spPr/>
      <dgm:t>
        <a:bodyPr/>
        <a:lstStyle/>
        <a:p>
          <a:r>
            <a:rPr lang="en-US" sz="3200" b="1" dirty="0"/>
            <a:t>IGAP</a:t>
          </a:r>
        </a:p>
      </dgm:t>
    </dgm:pt>
    <dgm:pt modelId="{AD18367E-C5DB-45A4-A27B-B15954C86D0F}" type="parTrans" cxnId="{679C1D1A-14EB-43D6-A6EB-15DB434BD9E3}">
      <dgm:prSet/>
      <dgm:spPr/>
      <dgm:t>
        <a:bodyPr/>
        <a:lstStyle/>
        <a:p>
          <a:endParaRPr lang="en-US" sz="2400"/>
        </a:p>
      </dgm:t>
    </dgm:pt>
    <dgm:pt modelId="{7D6A4EA2-7BAB-433A-B969-4D95C96F0274}" type="sibTrans" cxnId="{679C1D1A-14EB-43D6-A6EB-15DB434BD9E3}">
      <dgm:prSet/>
      <dgm:spPr/>
      <dgm:t>
        <a:bodyPr/>
        <a:lstStyle/>
        <a:p>
          <a:endParaRPr lang="en-US" sz="2400"/>
        </a:p>
      </dgm:t>
    </dgm:pt>
    <dgm:pt modelId="{A75DE5EA-0E88-4A1C-B1EA-B4EE477D7AA1}">
      <dgm:prSet phldrT="[Text]" custT="1"/>
      <dgm:spPr/>
      <dgm:t>
        <a:bodyPr/>
        <a:lstStyle/>
        <a:p>
          <a:r>
            <a:rPr lang="en-US" sz="2400" b="1"/>
            <a:t>Project Implementation</a:t>
          </a:r>
          <a:endParaRPr lang="en-US" sz="2400" b="1" dirty="0"/>
        </a:p>
      </dgm:t>
    </dgm:pt>
    <dgm:pt modelId="{48157EE2-9BD9-48FE-A422-276C84F2470D}" type="parTrans" cxnId="{D09152C8-0058-4F02-AE9F-59A443534AE8}">
      <dgm:prSet/>
      <dgm:spPr/>
      <dgm:t>
        <a:bodyPr/>
        <a:lstStyle/>
        <a:p>
          <a:endParaRPr lang="en-US" sz="2400"/>
        </a:p>
      </dgm:t>
    </dgm:pt>
    <dgm:pt modelId="{03226FF3-250B-4000-A0B5-00FF0F1D75A5}" type="sibTrans" cxnId="{D09152C8-0058-4F02-AE9F-59A443534AE8}">
      <dgm:prSet/>
      <dgm:spPr/>
      <dgm:t>
        <a:bodyPr/>
        <a:lstStyle/>
        <a:p>
          <a:endParaRPr lang="en-US" sz="2400"/>
        </a:p>
      </dgm:t>
    </dgm:pt>
    <dgm:pt modelId="{A39C9339-F7BC-4A9F-AF8A-3B9741B27413}">
      <dgm:prSet phldrT="[Text]" custT="1"/>
      <dgm:spPr/>
      <dgm:t>
        <a:bodyPr/>
        <a:lstStyle/>
        <a:p>
          <a:r>
            <a:rPr lang="en-US" sz="2000"/>
            <a:t>Participatory needs assessment</a:t>
          </a:r>
          <a:endParaRPr lang="en-US" sz="2000" dirty="0"/>
        </a:p>
      </dgm:t>
    </dgm:pt>
    <dgm:pt modelId="{26699644-3B9B-4794-926C-D854282146D8}" type="parTrans" cxnId="{BF777ED0-A485-405A-BFCD-E378EF965464}">
      <dgm:prSet/>
      <dgm:spPr/>
      <dgm:t>
        <a:bodyPr/>
        <a:lstStyle/>
        <a:p>
          <a:endParaRPr lang="en-US" sz="2400"/>
        </a:p>
      </dgm:t>
    </dgm:pt>
    <dgm:pt modelId="{3E2FBE5E-2D29-4C39-97D1-424264F1308F}" type="sibTrans" cxnId="{BF777ED0-A485-405A-BFCD-E378EF965464}">
      <dgm:prSet/>
      <dgm:spPr/>
      <dgm:t>
        <a:bodyPr/>
        <a:lstStyle/>
        <a:p>
          <a:endParaRPr lang="en-US" sz="2400"/>
        </a:p>
      </dgm:t>
    </dgm:pt>
    <dgm:pt modelId="{DEF39E0C-1076-4950-84DB-E241F00DFEAA}">
      <dgm:prSet phldrT="[Text]" custT="1"/>
      <dgm:spPr/>
      <dgm:t>
        <a:bodyPr/>
        <a:lstStyle/>
        <a:p>
          <a:r>
            <a:rPr lang="en-US" sz="2000"/>
            <a:t>SDA Group Discussion</a:t>
          </a:r>
          <a:endParaRPr lang="en-US" sz="2000" dirty="0"/>
        </a:p>
      </dgm:t>
    </dgm:pt>
    <dgm:pt modelId="{933D9B19-0E55-49EA-8275-6A84017B23A0}" type="parTrans" cxnId="{7A96E0CD-A676-4D58-8EC7-914796ADD2C9}">
      <dgm:prSet/>
      <dgm:spPr/>
      <dgm:t>
        <a:bodyPr/>
        <a:lstStyle/>
        <a:p>
          <a:endParaRPr lang="en-US" sz="2400"/>
        </a:p>
      </dgm:t>
    </dgm:pt>
    <dgm:pt modelId="{E7614D5D-A789-4B2C-9262-C0C39E06F154}" type="sibTrans" cxnId="{7A96E0CD-A676-4D58-8EC7-914796ADD2C9}">
      <dgm:prSet/>
      <dgm:spPr/>
      <dgm:t>
        <a:bodyPr/>
        <a:lstStyle/>
        <a:p>
          <a:endParaRPr lang="en-US" sz="2400"/>
        </a:p>
      </dgm:t>
    </dgm:pt>
    <dgm:pt modelId="{86D81CFB-F54A-46E4-B7E5-D24A5CE38795}">
      <dgm:prSet phldrT="[Text]" custT="1"/>
      <dgm:spPr/>
      <dgm:t>
        <a:bodyPr/>
        <a:lstStyle/>
        <a:p>
          <a:r>
            <a:rPr lang="en-US" sz="2000" dirty="0"/>
            <a:t>Identify infra gaps</a:t>
          </a:r>
        </a:p>
      </dgm:t>
    </dgm:pt>
    <dgm:pt modelId="{3775BF49-DE6E-4EBF-A2DF-2460ADA048B8}" type="parTrans" cxnId="{71DDA4D0-5FBC-4E96-9D27-DB866C90E8D3}">
      <dgm:prSet/>
      <dgm:spPr/>
      <dgm:t>
        <a:bodyPr/>
        <a:lstStyle/>
        <a:p>
          <a:endParaRPr lang="en-US" sz="2400"/>
        </a:p>
      </dgm:t>
    </dgm:pt>
    <dgm:pt modelId="{07CDAB1E-D698-4474-BDA6-A540A9C37F57}" type="sibTrans" cxnId="{71DDA4D0-5FBC-4E96-9D27-DB866C90E8D3}">
      <dgm:prSet/>
      <dgm:spPr/>
      <dgm:t>
        <a:bodyPr/>
        <a:lstStyle/>
        <a:p>
          <a:endParaRPr lang="en-US" sz="2400"/>
        </a:p>
      </dgm:t>
    </dgm:pt>
    <dgm:pt modelId="{5175B6B0-3CA6-4535-A09B-108E0999A356}">
      <dgm:prSet phldrT="[Text]" custT="1"/>
      <dgm:spPr/>
      <dgm:t>
        <a:bodyPr/>
        <a:lstStyle/>
        <a:p>
          <a:r>
            <a:rPr lang="en-US" sz="2000"/>
            <a:t>Create project plan</a:t>
          </a:r>
          <a:endParaRPr lang="en-US" sz="2000" dirty="0"/>
        </a:p>
      </dgm:t>
    </dgm:pt>
    <dgm:pt modelId="{ECD96492-1092-4631-A208-D9A5DA08372E}" type="parTrans" cxnId="{345AD6EC-90F1-4BA3-A053-C21366541189}">
      <dgm:prSet/>
      <dgm:spPr/>
      <dgm:t>
        <a:bodyPr/>
        <a:lstStyle/>
        <a:p>
          <a:endParaRPr lang="en-US" sz="2400"/>
        </a:p>
      </dgm:t>
    </dgm:pt>
    <dgm:pt modelId="{F900535F-E882-46D4-B632-4B8ACBE851E4}" type="sibTrans" cxnId="{345AD6EC-90F1-4BA3-A053-C21366541189}">
      <dgm:prSet/>
      <dgm:spPr/>
      <dgm:t>
        <a:bodyPr/>
        <a:lstStyle/>
        <a:p>
          <a:endParaRPr lang="en-US" sz="2400"/>
        </a:p>
      </dgm:t>
    </dgm:pt>
    <dgm:pt modelId="{83BD2615-1E47-477E-9FFC-632A610AAB1C}">
      <dgm:prSet phldrT="[Text]" custT="1"/>
      <dgm:spPr/>
      <dgm:t>
        <a:bodyPr/>
        <a:lstStyle/>
        <a:p>
          <a:r>
            <a:rPr lang="en-US" sz="1800"/>
            <a:t>Find implementation partners</a:t>
          </a:r>
          <a:endParaRPr lang="en-US" sz="1800" dirty="0"/>
        </a:p>
      </dgm:t>
    </dgm:pt>
    <dgm:pt modelId="{74DC936C-67EC-4D25-9829-766BCCFB22C2}" type="parTrans" cxnId="{B52ED331-2191-4B9C-9347-9595826606C3}">
      <dgm:prSet/>
      <dgm:spPr/>
      <dgm:t>
        <a:bodyPr/>
        <a:lstStyle/>
        <a:p>
          <a:endParaRPr lang="en-US" sz="2400"/>
        </a:p>
      </dgm:t>
    </dgm:pt>
    <dgm:pt modelId="{9A9195A4-F34F-4AB6-8E17-B7F4916EBBC2}" type="sibTrans" cxnId="{B52ED331-2191-4B9C-9347-9595826606C3}">
      <dgm:prSet/>
      <dgm:spPr/>
      <dgm:t>
        <a:bodyPr/>
        <a:lstStyle/>
        <a:p>
          <a:endParaRPr lang="en-US" sz="2400"/>
        </a:p>
      </dgm:t>
    </dgm:pt>
    <dgm:pt modelId="{4F0DEAE9-EEF8-4B88-B627-230EB30076A3}">
      <dgm:prSet phldrT="[Text]" custT="1"/>
      <dgm:spPr/>
      <dgm:t>
        <a:bodyPr/>
        <a:lstStyle/>
        <a:p>
          <a:r>
            <a:rPr lang="en-US" sz="1800" dirty="0"/>
            <a:t>Execute</a:t>
          </a:r>
        </a:p>
      </dgm:t>
    </dgm:pt>
    <dgm:pt modelId="{863C9F8C-90D3-4B2E-9E35-FBB51377161A}" type="parTrans" cxnId="{72CCAF25-5B08-4140-9190-AF86C0EC5AC4}">
      <dgm:prSet/>
      <dgm:spPr/>
      <dgm:t>
        <a:bodyPr/>
        <a:lstStyle/>
        <a:p>
          <a:endParaRPr lang="en-US" sz="2400"/>
        </a:p>
      </dgm:t>
    </dgm:pt>
    <dgm:pt modelId="{7B9098CB-9B5B-43B7-A37E-42690584F249}" type="sibTrans" cxnId="{72CCAF25-5B08-4140-9190-AF86C0EC5AC4}">
      <dgm:prSet/>
      <dgm:spPr/>
      <dgm:t>
        <a:bodyPr/>
        <a:lstStyle/>
        <a:p>
          <a:endParaRPr lang="en-US" sz="2400"/>
        </a:p>
      </dgm:t>
    </dgm:pt>
    <dgm:pt modelId="{88134363-50C1-487D-92E0-382EB2FAAC00}">
      <dgm:prSet phldrT="[Text]" custT="1"/>
      <dgm:spPr/>
      <dgm:t>
        <a:bodyPr/>
        <a:lstStyle/>
        <a:p>
          <a:r>
            <a:rPr lang="en-US" sz="2800" b="1" dirty="0"/>
            <a:t>De-notification</a:t>
          </a:r>
        </a:p>
      </dgm:t>
    </dgm:pt>
    <dgm:pt modelId="{C8EF8A94-97E4-45BF-9C06-BDD07B0D6C2B}" type="parTrans" cxnId="{A1555F49-6233-49A2-8635-B6DEAB37438E}">
      <dgm:prSet/>
      <dgm:spPr/>
      <dgm:t>
        <a:bodyPr/>
        <a:lstStyle/>
        <a:p>
          <a:endParaRPr lang="en-IN"/>
        </a:p>
      </dgm:t>
    </dgm:pt>
    <dgm:pt modelId="{502E8F20-3CDD-4B39-A600-15B3C486C5A7}" type="sibTrans" cxnId="{A1555F49-6233-49A2-8635-B6DEAB37438E}">
      <dgm:prSet/>
      <dgm:spPr/>
      <dgm:t>
        <a:bodyPr/>
        <a:lstStyle/>
        <a:p>
          <a:endParaRPr lang="en-IN"/>
        </a:p>
      </dgm:t>
    </dgm:pt>
    <dgm:pt modelId="{38911DE2-7F87-447F-B06D-684386485713}">
      <dgm:prSet phldrT="[Text]" custT="1"/>
      <dgm:spPr/>
      <dgm:t>
        <a:bodyPr/>
        <a:lstStyle/>
        <a:p>
          <a:r>
            <a:rPr lang="en-US" sz="2000" dirty="0"/>
            <a:t>Work completed</a:t>
          </a:r>
        </a:p>
      </dgm:t>
    </dgm:pt>
    <dgm:pt modelId="{CDBEB2AC-46F1-4E78-9AA5-A05184D990B0}" type="parTrans" cxnId="{59860AD5-C1E3-45E3-A913-9E775732E327}">
      <dgm:prSet/>
      <dgm:spPr/>
      <dgm:t>
        <a:bodyPr/>
        <a:lstStyle/>
        <a:p>
          <a:endParaRPr lang="en-IN"/>
        </a:p>
      </dgm:t>
    </dgm:pt>
    <dgm:pt modelId="{166454B8-16FD-4DC4-A488-154AECD56477}" type="sibTrans" cxnId="{59860AD5-C1E3-45E3-A913-9E775732E327}">
      <dgm:prSet/>
      <dgm:spPr/>
      <dgm:t>
        <a:bodyPr/>
        <a:lstStyle/>
        <a:p>
          <a:endParaRPr lang="en-IN"/>
        </a:p>
      </dgm:t>
    </dgm:pt>
    <dgm:pt modelId="{57686720-EB03-4C7F-B163-921B18AC1A27}">
      <dgm:prSet phldrT="[Text]" custT="1"/>
      <dgm:spPr/>
      <dgm:t>
        <a:bodyPr/>
        <a:lstStyle/>
        <a:p>
          <a:endParaRPr lang="en-US" sz="2400" dirty="0"/>
        </a:p>
      </dgm:t>
    </dgm:pt>
    <dgm:pt modelId="{14D05844-28D0-4CC4-A270-9961548EE777}" type="parTrans" cxnId="{781D7729-A288-4A5C-A9CF-E213DEE865A1}">
      <dgm:prSet/>
      <dgm:spPr/>
      <dgm:t>
        <a:bodyPr/>
        <a:lstStyle/>
        <a:p>
          <a:endParaRPr lang="en-IN"/>
        </a:p>
      </dgm:t>
    </dgm:pt>
    <dgm:pt modelId="{28F56671-D262-4CFA-A264-BA6E999CF1F9}" type="sibTrans" cxnId="{781D7729-A288-4A5C-A9CF-E213DEE865A1}">
      <dgm:prSet/>
      <dgm:spPr/>
      <dgm:t>
        <a:bodyPr/>
        <a:lstStyle/>
        <a:p>
          <a:endParaRPr lang="en-IN"/>
        </a:p>
      </dgm:t>
    </dgm:pt>
    <dgm:pt modelId="{06108951-D34F-451A-820C-62E42F8DC354}">
      <dgm:prSet phldrT="[Text]" custT="1"/>
      <dgm:spPr/>
      <dgm:t>
        <a:bodyPr/>
        <a:lstStyle/>
        <a:p>
          <a:r>
            <a:rPr lang="en-US" sz="2000" dirty="0"/>
            <a:t>SDA passes resolution</a:t>
          </a:r>
        </a:p>
      </dgm:t>
    </dgm:pt>
    <dgm:pt modelId="{8377B2DB-A569-4109-8DFE-B5505E484B32}" type="parTrans" cxnId="{5864F2D6-A57C-446F-8FCC-3AE7B24409C4}">
      <dgm:prSet/>
      <dgm:spPr/>
      <dgm:t>
        <a:bodyPr/>
        <a:lstStyle/>
        <a:p>
          <a:endParaRPr lang="en-IN"/>
        </a:p>
      </dgm:t>
    </dgm:pt>
    <dgm:pt modelId="{324AF702-8559-41A0-8810-96E0CFA634CB}" type="sibTrans" cxnId="{5864F2D6-A57C-446F-8FCC-3AE7B24409C4}">
      <dgm:prSet/>
      <dgm:spPr/>
      <dgm:t>
        <a:bodyPr/>
        <a:lstStyle/>
        <a:p>
          <a:endParaRPr lang="en-IN"/>
        </a:p>
      </dgm:t>
    </dgm:pt>
    <dgm:pt modelId="{4DD79FEF-72FA-4E8E-AE0B-496A24FEC679}">
      <dgm:prSet phldrT="[Text]" custT="1"/>
      <dgm:spPr/>
      <dgm:t>
        <a:bodyPr/>
        <a:lstStyle/>
        <a:p>
          <a:r>
            <a:rPr lang="en-US" sz="2000" dirty="0"/>
            <a:t>ULB de-notifies slum</a:t>
          </a:r>
        </a:p>
      </dgm:t>
    </dgm:pt>
    <dgm:pt modelId="{7A8EB9A1-534E-4915-8636-A340E89C943D}" type="parTrans" cxnId="{D0C89AA0-4881-48A1-9FD2-3BDCD41CC0EE}">
      <dgm:prSet/>
      <dgm:spPr/>
      <dgm:t>
        <a:bodyPr/>
        <a:lstStyle/>
        <a:p>
          <a:endParaRPr lang="en-IN"/>
        </a:p>
      </dgm:t>
    </dgm:pt>
    <dgm:pt modelId="{1231E02C-BF25-4979-A9F3-B1B23F4E26BC}" type="sibTrans" cxnId="{D0C89AA0-4881-48A1-9FD2-3BDCD41CC0EE}">
      <dgm:prSet/>
      <dgm:spPr/>
      <dgm:t>
        <a:bodyPr/>
        <a:lstStyle/>
        <a:p>
          <a:endParaRPr lang="en-IN"/>
        </a:p>
      </dgm:t>
    </dgm:pt>
    <dgm:pt modelId="{67CEEE60-9CA4-4145-BA57-61914B19C0DF}">
      <dgm:prSet phldrT="[Text]" custT="1"/>
      <dgm:spPr/>
      <dgm:t>
        <a:bodyPr/>
        <a:lstStyle/>
        <a:p>
          <a:r>
            <a:rPr lang="en-US" sz="1800" dirty="0"/>
            <a:t>Monitor quality</a:t>
          </a:r>
        </a:p>
      </dgm:t>
    </dgm:pt>
    <dgm:pt modelId="{EA38F4B9-B840-400B-AFB9-F801B3D3F1E4}" type="parTrans" cxnId="{A6E33A15-1BE0-4007-BA3E-F483FF9B5EB4}">
      <dgm:prSet/>
      <dgm:spPr/>
      <dgm:t>
        <a:bodyPr/>
        <a:lstStyle/>
        <a:p>
          <a:endParaRPr lang="en-IN"/>
        </a:p>
      </dgm:t>
    </dgm:pt>
    <dgm:pt modelId="{37A0DB8A-417F-4C6E-B16E-B5E9849D0CD8}" type="sibTrans" cxnId="{A6E33A15-1BE0-4007-BA3E-F483FF9B5EB4}">
      <dgm:prSet/>
      <dgm:spPr/>
      <dgm:t>
        <a:bodyPr/>
        <a:lstStyle/>
        <a:p>
          <a:endParaRPr lang="en-IN"/>
        </a:p>
      </dgm:t>
    </dgm:pt>
    <dgm:pt modelId="{E220828C-C958-4FCF-B52F-02D7F5D17607}" type="pres">
      <dgm:prSet presAssocID="{455C831A-CCF5-4391-A2BE-9DF065D37587}" presName="arrowDiagram" presStyleCnt="0">
        <dgm:presLayoutVars>
          <dgm:chMax val="5"/>
          <dgm:dir/>
          <dgm:resizeHandles val="exact"/>
        </dgm:presLayoutVars>
      </dgm:prSet>
      <dgm:spPr/>
    </dgm:pt>
    <dgm:pt modelId="{82ED47FD-CD8E-4EC8-A7E3-BF3AC4BC5C1A}" type="pres">
      <dgm:prSet presAssocID="{455C831A-CCF5-4391-A2BE-9DF065D37587}" presName="arrow" presStyleLbl="bgShp" presStyleIdx="0" presStyleCnt="1"/>
      <dgm:spPr/>
    </dgm:pt>
    <dgm:pt modelId="{7EF21E64-60D4-4DF7-B46B-15E81A11E84D}" type="pres">
      <dgm:prSet presAssocID="{455C831A-CCF5-4391-A2BE-9DF065D37587}" presName="arrowDiagram4" presStyleCnt="0"/>
      <dgm:spPr/>
    </dgm:pt>
    <dgm:pt modelId="{F9CCBAD5-097C-485C-8919-6184C7EEFD7E}" type="pres">
      <dgm:prSet presAssocID="{1E3A074B-8EC3-4AC7-ADB8-C53A583CA2D1}" presName="bullet4a" presStyleLbl="node1" presStyleIdx="0" presStyleCnt="4"/>
      <dgm:spPr/>
    </dgm:pt>
    <dgm:pt modelId="{11A5A2A7-91C6-46F2-8556-627425ECFBB7}" type="pres">
      <dgm:prSet presAssocID="{1E3A074B-8EC3-4AC7-ADB8-C53A583CA2D1}" presName="textBox4a" presStyleLbl="revTx" presStyleIdx="0" presStyleCnt="4" custScaleX="179942" custLinFactY="-23900" custLinFactNeighborX="-69888" custLinFactNeighborY="-100000">
        <dgm:presLayoutVars>
          <dgm:bulletEnabled val="1"/>
        </dgm:presLayoutVars>
      </dgm:prSet>
      <dgm:spPr/>
    </dgm:pt>
    <dgm:pt modelId="{0E440571-9F95-4B72-A493-416BCF3A93CD}" type="pres">
      <dgm:prSet presAssocID="{C7CCB8C4-BA8F-435B-96D2-651E5BBEE204}" presName="bullet4b" presStyleLbl="node1" presStyleIdx="1" presStyleCnt="4"/>
      <dgm:spPr/>
    </dgm:pt>
    <dgm:pt modelId="{B71B1270-F360-434C-86C4-70BD187AA3AC}" type="pres">
      <dgm:prSet presAssocID="{C7CCB8C4-BA8F-435B-96D2-651E5BBEE204}" presName="textBox4b" presStyleLbl="revTx" presStyleIdx="1" presStyleCnt="4" custScaleX="137751" custLinFactNeighborX="19464" custLinFactNeighborY="-21439">
        <dgm:presLayoutVars>
          <dgm:bulletEnabled val="1"/>
        </dgm:presLayoutVars>
      </dgm:prSet>
      <dgm:spPr/>
    </dgm:pt>
    <dgm:pt modelId="{B1DD49ED-2662-4C62-94C5-123D4022EBF4}" type="pres">
      <dgm:prSet presAssocID="{A75DE5EA-0E88-4A1C-B1EA-B4EE477D7AA1}" presName="bullet4c" presStyleLbl="node1" presStyleIdx="2" presStyleCnt="4"/>
      <dgm:spPr/>
    </dgm:pt>
    <dgm:pt modelId="{A38925BB-7ED8-4FF1-83DE-08B48F947D68}" type="pres">
      <dgm:prSet presAssocID="{A75DE5EA-0E88-4A1C-B1EA-B4EE477D7AA1}" presName="textBox4c" presStyleLbl="revTx" presStyleIdx="2" presStyleCnt="4" custScaleX="138390" custScaleY="67750" custLinFactNeighborX="-39886" custLinFactNeighborY="-73921">
        <dgm:presLayoutVars>
          <dgm:bulletEnabled val="1"/>
        </dgm:presLayoutVars>
      </dgm:prSet>
      <dgm:spPr/>
    </dgm:pt>
    <dgm:pt modelId="{EF55B450-C082-4863-8B39-884339011640}" type="pres">
      <dgm:prSet presAssocID="{88134363-50C1-487D-92E0-382EB2FAAC00}" presName="bullet4d" presStyleLbl="node1" presStyleIdx="3" presStyleCnt="4" custLinFactNeighborX="51215" custLinFactNeighborY="-18969"/>
      <dgm:spPr/>
    </dgm:pt>
    <dgm:pt modelId="{93A5AF9E-C2EC-43A2-BA1A-486E6BFE1253}" type="pres">
      <dgm:prSet presAssocID="{88134363-50C1-487D-92E0-382EB2FAAC00}" presName="textBox4d" presStyleLbl="revTx" presStyleIdx="3" presStyleCnt="4" custScaleX="160438" custScaleY="44734" custLinFactNeighborX="17289" custLinFactNeighborY="-22366">
        <dgm:presLayoutVars>
          <dgm:bulletEnabled val="1"/>
        </dgm:presLayoutVars>
      </dgm:prSet>
      <dgm:spPr/>
    </dgm:pt>
  </dgm:ptLst>
  <dgm:cxnLst>
    <dgm:cxn modelId="{A6E33A15-1BE0-4007-BA3E-F483FF9B5EB4}" srcId="{A75DE5EA-0E88-4A1C-B1EA-B4EE477D7AA1}" destId="{67CEEE60-9CA4-4145-BA57-61914B19C0DF}" srcOrd="2" destOrd="0" parTransId="{EA38F4B9-B840-400B-AFB9-F801B3D3F1E4}" sibTransId="{37A0DB8A-417F-4C6E-B16E-B5E9849D0CD8}"/>
    <dgm:cxn modelId="{679C1D1A-14EB-43D6-A6EB-15DB434BD9E3}" srcId="{455C831A-CCF5-4391-A2BE-9DF065D37587}" destId="{C7CCB8C4-BA8F-435B-96D2-651E5BBEE204}" srcOrd="1" destOrd="0" parTransId="{AD18367E-C5DB-45A4-A27B-B15954C86D0F}" sibTransId="{7D6A4EA2-7BAB-433A-B969-4D95C96F0274}"/>
    <dgm:cxn modelId="{58672C1A-CBCD-4C43-890D-59BC35410CAD}" type="presOf" srcId="{4DD79FEF-72FA-4E8E-AE0B-496A24FEC679}" destId="{93A5AF9E-C2EC-43A2-BA1A-486E6BFE1253}" srcOrd="0" destOrd="3" presId="urn:microsoft.com/office/officeart/2005/8/layout/arrow2"/>
    <dgm:cxn modelId="{79EC9B1F-297A-4BF9-B1F0-955E2C77B215}" type="presOf" srcId="{A39C9339-F7BC-4A9F-AF8A-3B9741B27413}" destId="{11A5A2A7-91C6-46F2-8556-627425ECFBB7}" srcOrd="0" destOrd="1" presId="urn:microsoft.com/office/officeart/2005/8/layout/arrow2"/>
    <dgm:cxn modelId="{8C1AFE23-B091-4CE6-8284-0511812F213B}" srcId="{455C831A-CCF5-4391-A2BE-9DF065D37587}" destId="{1E3A074B-8EC3-4AC7-ADB8-C53A583CA2D1}" srcOrd="0" destOrd="0" parTransId="{C3E70DF8-D297-401F-A070-1295F4388B0B}" sibTransId="{13D421C7-F834-4141-85ED-0207D610A128}"/>
    <dgm:cxn modelId="{72CCAF25-5B08-4140-9190-AF86C0EC5AC4}" srcId="{A75DE5EA-0E88-4A1C-B1EA-B4EE477D7AA1}" destId="{4F0DEAE9-EEF8-4B88-B627-230EB30076A3}" srcOrd="1" destOrd="0" parTransId="{863C9F8C-90D3-4B2E-9E35-FBB51377161A}" sibTransId="{7B9098CB-9B5B-43B7-A37E-42690584F249}"/>
    <dgm:cxn modelId="{1E0E9726-3279-4BE8-B374-C2708E7AAE01}" type="presOf" srcId="{C7CCB8C4-BA8F-435B-96D2-651E5BBEE204}" destId="{B71B1270-F360-434C-86C4-70BD187AA3AC}" srcOrd="0" destOrd="0" presId="urn:microsoft.com/office/officeart/2005/8/layout/arrow2"/>
    <dgm:cxn modelId="{B0D1F526-0FBC-4386-B7AD-B9D131912FD1}" type="presOf" srcId="{57686720-EB03-4C7F-B163-921B18AC1A27}" destId="{93A5AF9E-C2EC-43A2-BA1A-486E6BFE1253}" srcOrd="0" destOrd="4" presId="urn:microsoft.com/office/officeart/2005/8/layout/arrow2"/>
    <dgm:cxn modelId="{781D7729-A288-4A5C-A9CF-E213DEE865A1}" srcId="{88134363-50C1-487D-92E0-382EB2FAAC00}" destId="{57686720-EB03-4C7F-B163-921B18AC1A27}" srcOrd="3" destOrd="0" parTransId="{14D05844-28D0-4CC4-A270-9961548EE777}" sibTransId="{28F56671-D262-4CFA-A264-BA6E999CF1F9}"/>
    <dgm:cxn modelId="{B52ED331-2191-4B9C-9347-9595826606C3}" srcId="{A75DE5EA-0E88-4A1C-B1EA-B4EE477D7AA1}" destId="{83BD2615-1E47-477E-9FFC-632A610AAB1C}" srcOrd="0" destOrd="0" parTransId="{74DC936C-67EC-4D25-9829-766BCCFB22C2}" sibTransId="{9A9195A4-F34F-4AB6-8E17-B7F4916EBBC2}"/>
    <dgm:cxn modelId="{6C1FBC3F-A132-4C19-A1D3-8FB1945A3E27}" type="presOf" srcId="{88134363-50C1-487D-92E0-382EB2FAAC00}" destId="{93A5AF9E-C2EC-43A2-BA1A-486E6BFE1253}" srcOrd="0" destOrd="0" presId="urn:microsoft.com/office/officeart/2005/8/layout/arrow2"/>
    <dgm:cxn modelId="{A1555F49-6233-49A2-8635-B6DEAB37438E}" srcId="{455C831A-CCF5-4391-A2BE-9DF065D37587}" destId="{88134363-50C1-487D-92E0-382EB2FAAC00}" srcOrd="3" destOrd="0" parTransId="{C8EF8A94-97E4-45BF-9C06-BDD07B0D6C2B}" sibTransId="{502E8F20-3CDD-4B39-A600-15B3C486C5A7}"/>
    <dgm:cxn modelId="{0179BE79-3F03-4F0A-AB18-060ECBF483D9}" type="presOf" srcId="{4F0DEAE9-EEF8-4B88-B627-230EB30076A3}" destId="{A38925BB-7ED8-4FF1-83DE-08B48F947D68}" srcOrd="0" destOrd="2" presId="urn:microsoft.com/office/officeart/2005/8/layout/arrow2"/>
    <dgm:cxn modelId="{86AA537B-98B7-4CA2-A622-5E8D8188F46C}" type="presOf" srcId="{06108951-D34F-451A-820C-62E42F8DC354}" destId="{93A5AF9E-C2EC-43A2-BA1A-486E6BFE1253}" srcOrd="0" destOrd="2" presId="urn:microsoft.com/office/officeart/2005/8/layout/arrow2"/>
    <dgm:cxn modelId="{741C8792-EAE5-4699-AE0D-3B8F43D90148}" type="presOf" srcId="{A75DE5EA-0E88-4A1C-B1EA-B4EE477D7AA1}" destId="{A38925BB-7ED8-4FF1-83DE-08B48F947D68}" srcOrd="0" destOrd="0" presId="urn:microsoft.com/office/officeart/2005/8/layout/arrow2"/>
    <dgm:cxn modelId="{F431289F-CD70-426B-8A3A-DC40345BD907}" type="presOf" srcId="{83BD2615-1E47-477E-9FFC-632A610AAB1C}" destId="{A38925BB-7ED8-4FF1-83DE-08B48F947D68}" srcOrd="0" destOrd="1" presId="urn:microsoft.com/office/officeart/2005/8/layout/arrow2"/>
    <dgm:cxn modelId="{D0C89AA0-4881-48A1-9FD2-3BDCD41CC0EE}" srcId="{88134363-50C1-487D-92E0-382EB2FAAC00}" destId="{4DD79FEF-72FA-4E8E-AE0B-496A24FEC679}" srcOrd="2" destOrd="0" parTransId="{7A8EB9A1-534E-4915-8636-A340E89C943D}" sibTransId="{1231E02C-BF25-4979-A9F3-B1B23F4E26BC}"/>
    <dgm:cxn modelId="{B20EA5AD-DACD-4DB3-AC4A-8D217CD0C804}" type="presOf" srcId="{1E3A074B-8EC3-4AC7-ADB8-C53A583CA2D1}" destId="{11A5A2A7-91C6-46F2-8556-627425ECFBB7}" srcOrd="0" destOrd="0" presId="urn:microsoft.com/office/officeart/2005/8/layout/arrow2"/>
    <dgm:cxn modelId="{0D211CC3-D7CF-4232-94C2-6DC7793F8F8B}" type="presOf" srcId="{38911DE2-7F87-447F-B06D-684386485713}" destId="{93A5AF9E-C2EC-43A2-BA1A-486E6BFE1253}" srcOrd="0" destOrd="1" presId="urn:microsoft.com/office/officeart/2005/8/layout/arrow2"/>
    <dgm:cxn modelId="{D09152C8-0058-4F02-AE9F-59A443534AE8}" srcId="{455C831A-CCF5-4391-A2BE-9DF065D37587}" destId="{A75DE5EA-0E88-4A1C-B1EA-B4EE477D7AA1}" srcOrd="2" destOrd="0" parTransId="{48157EE2-9BD9-48FE-A422-276C84F2470D}" sibTransId="{03226FF3-250B-4000-A0B5-00FF0F1D75A5}"/>
    <dgm:cxn modelId="{4D62A8C8-4805-4A5D-9B7C-1381F658207C}" type="presOf" srcId="{DEF39E0C-1076-4950-84DB-E241F00DFEAA}" destId="{11A5A2A7-91C6-46F2-8556-627425ECFBB7}" srcOrd="0" destOrd="2" presId="urn:microsoft.com/office/officeart/2005/8/layout/arrow2"/>
    <dgm:cxn modelId="{7A96E0CD-A676-4D58-8EC7-914796ADD2C9}" srcId="{1E3A074B-8EC3-4AC7-ADB8-C53A583CA2D1}" destId="{DEF39E0C-1076-4950-84DB-E241F00DFEAA}" srcOrd="1" destOrd="0" parTransId="{933D9B19-0E55-49EA-8275-6A84017B23A0}" sibTransId="{E7614D5D-A789-4B2C-9262-C0C39E06F154}"/>
    <dgm:cxn modelId="{BF777ED0-A485-405A-BFCD-E378EF965464}" srcId="{1E3A074B-8EC3-4AC7-ADB8-C53A583CA2D1}" destId="{A39C9339-F7BC-4A9F-AF8A-3B9741B27413}" srcOrd="0" destOrd="0" parTransId="{26699644-3B9B-4794-926C-D854282146D8}" sibTransId="{3E2FBE5E-2D29-4C39-97D1-424264F1308F}"/>
    <dgm:cxn modelId="{71DDA4D0-5FBC-4E96-9D27-DB866C90E8D3}" srcId="{C7CCB8C4-BA8F-435B-96D2-651E5BBEE204}" destId="{86D81CFB-F54A-46E4-B7E5-D24A5CE38795}" srcOrd="0" destOrd="0" parTransId="{3775BF49-DE6E-4EBF-A2DF-2460ADA048B8}" sibTransId="{07CDAB1E-D698-4474-BDA6-A540A9C37F57}"/>
    <dgm:cxn modelId="{59860AD5-C1E3-45E3-A913-9E775732E327}" srcId="{88134363-50C1-487D-92E0-382EB2FAAC00}" destId="{38911DE2-7F87-447F-B06D-684386485713}" srcOrd="0" destOrd="0" parTransId="{CDBEB2AC-46F1-4E78-9AA5-A05184D990B0}" sibTransId="{166454B8-16FD-4DC4-A488-154AECD56477}"/>
    <dgm:cxn modelId="{5864F2D6-A57C-446F-8FCC-3AE7B24409C4}" srcId="{88134363-50C1-487D-92E0-382EB2FAAC00}" destId="{06108951-D34F-451A-820C-62E42F8DC354}" srcOrd="1" destOrd="0" parTransId="{8377B2DB-A569-4109-8DFE-B5505E484B32}" sibTransId="{324AF702-8559-41A0-8810-96E0CFA634CB}"/>
    <dgm:cxn modelId="{104257E6-D5A1-4BA3-A409-63AA7F639C5C}" type="presOf" srcId="{67CEEE60-9CA4-4145-BA57-61914B19C0DF}" destId="{A38925BB-7ED8-4FF1-83DE-08B48F947D68}" srcOrd="0" destOrd="3" presId="urn:microsoft.com/office/officeart/2005/8/layout/arrow2"/>
    <dgm:cxn modelId="{F878E3E6-9CFB-444C-8AAC-F897425C1641}" type="presOf" srcId="{5175B6B0-3CA6-4535-A09B-108E0999A356}" destId="{B71B1270-F360-434C-86C4-70BD187AA3AC}" srcOrd="0" destOrd="2" presId="urn:microsoft.com/office/officeart/2005/8/layout/arrow2"/>
    <dgm:cxn modelId="{29ECE8EA-35CD-4D67-8ACD-4F671623E776}" type="presOf" srcId="{86D81CFB-F54A-46E4-B7E5-D24A5CE38795}" destId="{B71B1270-F360-434C-86C4-70BD187AA3AC}" srcOrd="0" destOrd="1" presId="urn:microsoft.com/office/officeart/2005/8/layout/arrow2"/>
    <dgm:cxn modelId="{345AD6EC-90F1-4BA3-A053-C21366541189}" srcId="{C7CCB8C4-BA8F-435B-96D2-651E5BBEE204}" destId="{5175B6B0-3CA6-4535-A09B-108E0999A356}" srcOrd="1" destOrd="0" parTransId="{ECD96492-1092-4631-A208-D9A5DA08372E}" sibTransId="{F900535F-E882-46D4-B632-4B8ACBE851E4}"/>
    <dgm:cxn modelId="{92E6CFF8-69AB-426C-AA5B-0DCAF7F39FA2}" type="presOf" srcId="{455C831A-CCF5-4391-A2BE-9DF065D37587}" destId="{E220828C-C958-4FCF-B52F-02D7F5D17607}" srcOrd="0" destOrd="0" presId="urn:microsoft.com/office/officeart/2005/8/layout/arrow2"/>
    <dgm:cxn modelId="{9C4F1C83-A207-4658-A11C-80B53965637B}" type="presParOf" srcId="{E220828C-C958-4FCF-B52F-02D7F5D17607}" destId="{82ED47FD-CD8E-4EC8-A7E3-BF3AC4BC5C1A}" srcOrd="0" destOrd="0" presId="urn:microsoft.com/office/officeart/2005/8/layout/arrow2"/>
    <dgm:cxn modelId="{CA0A7CA3-44FF-4477-9C68-CE78129D86E6}" type="presParOf" srcId="{E220828C-C958-4FCF-B52F-02D7F5D17607}" destId="{7EF21E64-60D4-4DF7-B46B-15E81A11E84D}" srcOrd="1" destOrd="0" presId="urn:microsoft.com/office/officeart/2005/8/layout/arrow2"/>
    <dgm:cxn modelId="{1DED5E2C-6E1B-4382-B498-566B25F75D4F}" type="presParOf" srcId="{7EF21E64-60D4-4DF7-B46B-15E81A11E84D}" destId="{F9CCBAD5-097C-485C-8919-6184C7EEFD7E}" srcOrd="0" destOrd="0" presId="urn:microsoft.com/office/officeart/2005/8/layout/arrow2"/>
    <dgm:cxn modelId="{DCD1A139-E67B-4024-AAEF-18F345067D8C}" type="presParOf" srcId="{7EF21E64-60D4-4DF7-B46B-15E81A11E84D}" destId="{11A5A2A7-91C6-46F2-8556-627425ECFBB7}" srcOrd="1" destOrd="0" presId="urn:microsoft.com/office/officeart/2005/8/layout/arrow2"/>
    <dgm:cxn modelId="{CDB74CCB-2EAB-4317-AACE-D98DBAEF37C9}" type="presParOf" srcId="{7EF21E64-60D4-4DF7-B46B-15E81A11E84D}" destId="{0E440571-9F95-4B72-A493-416BCF3A93CD}" srcOrd="2" destOrd="0" presId="urn:microsoft.com/office/officeart/2005/8/layout/arrow2"/>
    <dgm:cxn modelId="{0E573DAB-FEDC-4E07-BF53-0F23EC40C0C5}" type="presParOf" srcId="{7EF21E64-60D4-4DF7-B46B-15E81A11E84D}" destId="{B71B1270-F360-434C-86C4-70BD187AA3AC}" srcOrd="3" destOrd="0" presId="urn:microsoft.com/office/officeart/2005/8/layout/arrow2"/>
    <dgm:cxn modelId="{84E2D289-424D-4413-AA7B-84025ECA00B2}" type="presParOf" srcId="{7EF21E64-60D4-4DF7-B46B-15E81A11E84D}" destId="{B1DD49ED-2662-4C62-94C5-123D4022EBF4}" srcOrd="4" destOrd="0" presId="urn:microsoft.com/office/officeart/2005/8/layout/arrow2"/>
    <dgm:cxn modelId="{8DC127DD-540B-45DE-8BD6-00A07BC17B4C}" type="presParOf" srcId="{7EF21E64-60D4-4DF7-B46B-15E81A11E84D}" destId="{A38925BB-7ED8-4FF1-83DE-08B48F947D68}" srcOrd="5" destOrd="0" presId="urn:microsoft.com/office/officeart/2005/8/layout/arrow2"/>
    <dgm:cxn modelId="{1DBA39C5-5C34-409E-8328-0BDE75505ECD}" type="presParOf" srcId="{7EF21E64-60D4-4DF7-B46B-15E81A11E84D}" destId="{EF55B450-C082-4863-8B39-884339011640}" srcOrd="6" destOrd="0" presId="urn:microsoft.com/office/officeart/2005/8/layout/arrow2"/>
    <dgm:cxn modelId="{CAA197B4-F738-471B-AF96-7DA5E1B27BF5}" type="presParOf" srcId="{7EF21E64-60D4-4DF7-B46B-15E81A11E84D}" destId="{93A5AF9E-C2EC-43A2-BA1A-486E6BFE1253}"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99F67D4-453A-42AC-B6B7-D1461BFC328D}" type="doc">
      <dgm:prSet loTypeId="urn:microsoft.com/office/officeart/2005/8/layout/vList2" loCatId="list" qsTypeId="urn:microsoft.com/office/officeart/2005/8/quickstyle/3d3" qsCatId="3D" csTypeId="urn:microsoft.com/office/officeart/2005/8/colors/accent0_2" csCatId="mainScheme" phldr="1"/>
      <dgm:spPr/>
    </dgm:pt>
    <dgm:pt modelId="{89D4F530-5BB7-41B8-BCB4-5D1927E7D5E6}">
      <dgm:prSet phldrT="[Text]" custT="1"/>
      <dgm:spPr/>
      <dgm:t>
        <a:bodyPr/>
        <a:lstStyle/>
        <a:p>
          <a:r>
            <a:rPr lang="en-US" sz="1800" b="0" dirty="0">
              <a:latin typeface="+mj-lt"/>
            </a:rPr>
            <a:t>Piped Water Supply</a:t>
          </a:r>
          <a:endParaRPr lang="en-IN" sz="1800" b="0" dirty="0">
            <a:latin typeface="+mj-lt"/>
          </a:endParaRPr>
        </a:p>
      </dgm:t>
    </dgm:pt>
    <dgm:pt modelId="{68B95368-7D53-4840-BF90-074A5A97CCA9}" type="parTrans" cxnId="{1297F64A-92DA-4A70-A083-183CF584F89C}">
      <dgm:prSet/>
      <dgm:spPr/>
      <dgm:t>
        <a:bodyPr/>
        <a:lstStyle/>
        <a:p>
          <a:endParaRPr lang="en-IN"/>
        </a:p>
      </dgm:t>
    </dgm:pt>
    <dgm:pt modelId="{37BA4663-3F33-448C-BD3A-7D455BE327F5}" type="sibTrans" cxnId="{1297F64A-92DA-4A70-A083-183CF584F89C}">
      <dgm:prSet/>
      <dgm:spPr/>
      <dgm:t>
        <a:bodyPr/>
        <a:lstStyle/>
        <a:p>
          <a:endParaRPr lang="en-IN"/>
        </a:p>
      </dgm:t>
    </dgm:pt>
    <dgm:pt modelId="{D8C362FF-48F7-40D4-AA24-3724BC8AD823}">
      <dgm:prSet phldrT="[Text]" custT="1"/>
      <dgm:spPr/>
      <dgm:t>
        <a:bodyPr/>
        <a:lstStyle/>
        <a:p>
          <a:r>
            <a:rPr lang="en-US" sz="1800" b="0" dirty="0">
              <a:latin typeface="+mj-lt"/>
            </a:rPr>
            <a:t>Access to Toilets</a:t>
          </a:r>
          <a:endParaRPr lang="en-IN" sz="1800" b="0" dirty="0">
            <a:latin typeface="+mj-lt"/>
          </a:endParaRPr>
        </a:p>
      </dgm:t>
    </dgm:pt>
    <dgm:pt modelId="{07067C0B-929F-4FE8-9BAB-6BBC21C7AB3B}" type="parTrans" cxnId="{02DA6C08-9ECC-4601-8556-404CEE680360}">
      <dgm:prSet/>
      <dgm:spPr/>
      <dgm:t>
        <a:bodyPr/>
        <a:lstStyle/>
        <a:p>
          <a:endParaRPr lang="en-IN"/>
        </a:p>
      </dgm:t>
    </dgm:pt>
    <dgm:pt modelId="{A0E23F41-9AB8-4A69-A5A9-A1165ED24D40}" type="sibTrans" cxnId="{02DA6C08-9ECC-4601-8556-404CEE680360}">
      <dgm:prSet/>
      <dgm:spPr/>
      <dgm:t>
        <a:bodyPr/>
        <a:lstStyle/>
        <a:p>
          <a:endParaRPr lang="en-IN"/>
        </a:p>
      </dgm:t>
    </dgm:pt>
    <dgm:pt modelId="{79B37A77-848F-4B43-B828-411566D6B21F}">
      <dgm:prSet phldrT="[Text]" custT="1"/>
      <dgm:spPr/>
      <dgm:t>
        <a:bodyPr/>
        <a:lstStyle/>
        <a:p>
          <a:r>
            <a:rPr lang="en-US" sz="1800" b="0">
              <a:latin typeface="+mj-lt"/>
            </a:rPr>
            <a:t>Pucca Roads</a:t>
          </a:r>
          <a:endParaRPr lang="en-IN" sz="1800" b="0" dirty="0">
            <a:latin typeface="+mj-lt"/>
          </a:endParaRPr>
        </a:p>
      </dgm:t>
    </dgm:pt>
    <dgm:pt modelId="{68C28587-3DD5-4EE5-AB75-DECAA73B0386}" type="parTrans" cxnId="{D02E9A64-5C0D-44C3-A44C-CC85B8AB7ED4}">
      <dgm:prSet/>
      <dgm:spPr/>
      <dgm:t>
        <a:bodyPr/>
        <a:lstStyle/>
        <a:p>
          <a:endParaRPr lang="en-IN"/>
        </a:p>
      </dgm:t>
    </dgm:pt>
    <dgm:pt modelId="{FDF670AF-DD0A-473E-A074-058B202621E3}" type="sibTrans" cxnId="{D02E9A64-5C0D-44C3-A44C-CC85B8AB7ED4}">
      <dgm:prSet/>
      <dgm:spPr/>
      <dgm:t>
        <a:bodyPr/>
        <a:lstStyle/>
        <a:p>
          <a:endParaRPr lang="en-IN"/>
        </a:p>
      </dgm:t>
    </dgm:pt>
    <dgm:pt modelId="{DE042926-5277-4D33-BAE6-F48302353BD9}">
      <dgm:prSet phldrT="[Text]" custT="1"/>
      <dgm:spPr/>
      <dgm:t>
        <a:bodyPr/>
        <a:lstStyle/>
        <a:p>
          <a:r>
            <a:rPr lang="en-US" sz="1800" b="0" dirty="0">
              <a:latin typeface="+mj-lt"/>
            </a:rPr>
            <a:t>Pucca Storm Water Drains</a:t>
          </a:r>
          <a:endParaRPr lang="en-IN" sz="1800" b="0" dirty="0">
            <a:latin typeface="+mj-lt"/>
          </a:endParaRPr>
        </a:p>
      </dgm:t>
    </dgm:pt>
    <dgm:pt modelId="{1251A2DC-4B81-4EE8-AB02-52B5B9770AAC}" type="parTrans" cxnId="{B799BFB6-C800-4519-BE42-620CD8195CFC}">
      <dgm:prSet/>
      <dgm:spPr/>
      <dgm:t>
        <a:bodyPr/>
        <a:lstStyle/>
        <a:p>
          <a:endParaRPr lang="en-IN"/>
        </a:p>
      </dgm:t>
    </dgm:pt>
    <dgm:pt modelId="{52DFA989-038B-4D70-9BF1-C35C462873AE}" type="sibTrans" cxnId="{B799BFB6-C800-4519-BE42-620CD8195CFC}">
      <dgm:prSet/>
      <dgm:spPr/>
      <dgm:t>
        <a:bodyPr/>
        <a:lstStyle/>
        <a:p>
          <a:endParaRPr lang="en-IN"/>
        </a:p>
      </dgm:t>
    </dgm:pt>
    <dgm:pt modelId="{DFC3364D-EAE3-4A21-964B-843A6DB3EB52}">
      <dgm:prSet phldrT="[Text]" custT="1"/>
      <dgm:spPr/>
      <dgm:t>
        <a:bodyPr/>
        <a:lstStyle/>
        <a:p>
          <a:r>
            <a:rPr lang="en-US" sz="1800" b="0" dirty="0">
              <a:latin typeface="+mj-lt"/>
            </a:rPr>
            <a:t>In house Electricity</a:t>
          </a:r>
          <a:endParaRPr lang="en-IN" sz="1800" b="0" dirty="0">
            <a:latin typeface="+mj-lt"/>
          </a:endParaRPr>
        </a:p>
      </dgm:t>
    </dgm:pt>
    <dgm:pt modelId="{BD493FB6-867D-4C34-994D-A9787F89067F}" type="parTrans" cxnId="{6D9B5354-D19B-470E-B260-301F4D1BED98}">
      <dgm:prSet/>
      <dgm:spPr/>
      <dgm:t>
        <a:bodyPr/>
        <a:lstStyle/>
        <a:p>
          <a:endParaRPr lang="en-IN"/>
        </a:p>
      </dgm:t>
    </dgm:pt>
    <dgm:pt modelId="{5E0B3045-4117-4DDA-AEB7-1C4BCD9A9559}" type="sibTrans" cxnId="{6D9B5354-D19B-470E-B260-301F4D1BED98}">
      <dgm:prSet/>
      <dgm:spPr/>
      <dgm:t>
        <a:bodyPr/>
        <a:lstStyle/>
        <a:p>
          <a:endParaRPr lang="en-IN"/>
        </a:p>
      </dgm:t>
    </dgm:pt>
    <dgm:pt modelId="{BDBE6475-55C9-4D4C-96B3-79CDD0325E71}">
      <dgm:prSet phldrT="[Text]" custT="1"/>
      <dgm:spPr/>
      <dgm:t>
        <a:bodyPr/>
        <a:lstStyle/>
        <a:p>
          <a:r>
            <a:rPr lang="en-US" sz="1800" b="0" dirty="0">
              <a:latin typeface="+mj-lt"/>
            </a:rPr>
            <a:t>Street Lights</a:t>
          </a:r>
          <a:endParaRPr lang="en-IN" sz="1800" b="0" dirty="0">
            <a:latin typeface="+mj-lt"/>
          </a:endParaRPr>
        </a:p>
      </dgm:t>
    </dgm:pt>
    <dgm:pt modelId="{AB1DBAF0-48F8-43BA-AA49-35D88801559E}" type="parTrans" cxnId="{F832063A-684C-4D80-BEC6-3536F07E1CD2}">
      <dgm:prSet/>
      <dgm:spPr/>
      <dgm:t>
        <a:bodyPr/>
        <a:lstStyle/>
        <a:p>
          <a:endParaRPr lang="en-IN"/>
        </a:p>
      </dgm:t>
    </dgm:pt>
    <dgm:pt modelId="{4E7F4674-1F39-4692-943B-45F1B39E382C}" type="sibTrans" cxnId="{F832063A-684C-4D80-BEC6-3536F07E1CD2}">
      <dgm:prSet/>
      <dgm:spPr/>
      <dgm:t>
        <a:bodyPr/>
        <a:lstStyle/>
        <a:p>
          <a:endParaRPr lang="en-IN"/>
        </a:p>
      </dgm:t>
    </dgm:pt>
    <dgm:pt modelId="{B1A114E0-5B24-4744-81F6-B89D0B388498}" type="pres">
      <dgm:prSet presAssocID="{B99F67D4-453A-42AC-B6B7-D1461BFC328D}" presName="linear" presStyleCnt="0">
        <dgm:presLayoutVars>
          <dgm:animLvl val="lvl"/>
          <dgm:resizeHandles val="exact"/>
        </dgm:presLayoutVars>
      </dgm:prSet>
      <dgm:spPr/>
    </dgm:pt>
    <dgm:pt modelId="{5EE4CFFC-83DC-46AE-80B7-10DAC1A3740C}" type="pres">
      <dgm:prSet presAssocID="{89D4F530-5BB7-41B8-BCB4-5D1927E7D5E6}" presName="parentText" presStyleLbl="node1" presStyleIdx="0" presStyleCnt="6" custLinFactY="-22656" custLinFactNeighborX="-61754" custLinFactNeighborY="-100000">
        <dgm:presLayoutVars>
          <dgm:chMax val="0"/>
          <dgm:bulletEnabled val="1"/>
        </dgm:presLayoutVars>
      </dgm:prSet>
      <dgm:spPr/>
    </dgm:pt>
    <dgm:pt modelId="{80B7FDBE-6D6D-41E4-9F13-40A95E765A58}" type="pres">
      <dgm:prSet presAssocID="{37BA4663-3F33-448C-BD3A-7D455BE327F5}" presName="spacer" presStyleCnt="0"/>
      <dgm:spPr/>
    </dgm:pt>
    <dgm:pt modelId="{D8FC3C26-FA42-498A-B0C7-3F3460293D4F}" type="pres">
      <dgm:prSet presAssocID="{DFC3364D-EAE3-4A21-964B-843A6DB3EB52}" presName="parentText" presStyleLbl="node1" presStyleIdx="1" presStyleCnt="6">
        <dgm:presLayoutVars>
          <dgm:chMax val="0"/>
          <dgm:bulletEnabled val="1"/>
        </dgm:presLayoutVars>
      </dgm:prSet>
      <dgm:spPr/>
    </dgm:pt>
    <dgm:pt modelId="{87751FD7-B8C0-41B1-A8FD-3579956E114A}" type="pres">
      <dgm:prSet presAssocID="{5E0B3045-4117-4DDA-AEB7-1C4BCD9A9559}" presName="spacer" presStyleCnt="0"/>
      <dgm:spPr/>
    </dgm:pt>
    <dgm:pt modelId="{78D17D45-2A39-4C82-8D00-489132100961}" type="pres">
      <dgm:prSet presAssocID="{D8C362FF-48F7-40D4-AA24-3724BC8AD823}" presName="parentText" presStyleLbl="node1" presStyleIdx="2" presStyleCnt="6">
        <dgm:presLayoutVars>
          <dgm:chMax val="0"/>
          <dgm:bulletEnabled val="1"/>
        </dgm:presLayoutVars>
      </dgm:prSet>
      <dgm:spPr/>
    </dgm:pt>
    <dgm:pt modelId="{B0E37AC8-58B3-4B30-99FB-2716F4AA91DA}" type="pres">
      <dgm:prSet presAssocID="{A0E23F41-9AB8-4A69-A5A9-A1165ED24D40}" presName="spacer" presStyleCnt="0"/>
      <dgm:spPr/>
    </dgm:pt>
    <dgm:pt modelId="{117D0FE8-35BC-4692-ABC4-A54000CB3870}" type="pres">
      <dgm:prSet presAssocID="{79B37A77-848F-4B43-B828-411566D6B21F}" presName="parentText" presStyleLbl="node1" presStyleIdx="3" presStyleCnt="6">
        <dgm:presLayoutVars>
          <dgm:chMax val="0"/>
          <dgm:bulletEnabled val="1"/>
        </dgm:presLayoutVars>
      </dgm:prSet>
      <dgm:spPr/>
    </dgm:pt>
    <dgm:pt modelId="{0F0F0F37-D14E-4FA0-BB0C-8AB031A70740}" type="pres">
      <dgm:prSet presAssocID="{FDF670AF-DD0A-473E-A074-058B202621E3}" presName="spacer" presStyleCnt="0"/>
      <dgm:spPr/>
    </dgm:pt>
    <dgm:pt modelId="{4645A2F3-0809-46AC-B06E-B6BF30A93354}" type="pres">
      <dgm:prSet presAssocID="{DE042926-5277-4D33-BAE6-F48302353BD9}" presName="parentText" presStyleLbl="node1" presStyleIdx="4" presStyleCnt="6">
        <dgm:presLayoutVars>
          <dgm:chMax val="0"/>
          <dgm:bulletEnabled val="1"/>
        </dgm:presLayoutVars>
      </dgm:prSet>
      <dgm:spPr/>
    </dgm:pt>
    <dgm:pt modelId="{B9C37EBE-FE87-4DBB-A55C-2ABB1689C676}" type="pres">
      <dgm:prSet presAssocID="{52DFA989-038B-4D70-9BF1-C35C462873AE}" presName="spacer" presStyleCnt="0"/>
      <dgm:spPr/>
    </dgm:pt>
    <dgm:pt modelId="{5FFC5860-0E51-45EF-80CA-BFC031E38343}" type="pres">
      <dgm:prSet presAssocID="{BDBE6475-55C9-4D4C-96B3-79CDD0325E71}" presName="parentText" presStyleLbl="node1" presStyleIdx="5" presStyleCnt="6">
        <dgm:presLayoutVars>
          <dgm:chMax val="0"/>
          <dgm:bulletEnabled val="1"/>
        </dgm:presLayoutVars>
      </dgm:prSet>
      <dgm:spPr/>
    </dgm:pt>
  </dgm:ptLst>
  <dgm:cxnLst>
    <dgm:cxn modelId="{02DA6C08-9ECC-4601-8556-404CEE680360}" srcId="{B99F67D4-453A-42AC-B6B7-D1461BFC328D}" destId="{D8C362FF-48F7-40D4-AA24-3724BC8AD823}" srcOrd="2" destOrd="0" parTransId="{07067C0B-929F-4FE8-9BAB-6BBC21C7AB3B}" sibTransId="{A0E23F41-9AB8-4A69-A5A9-A1165ED24D40}"/>
    <dgm:cxn modelId="{8184F924-25FD-4BB7-97AE-AA0513198E31}" type="presOf" srcId="{89D4F530-5BB7-41B8-BCB4-5D1927E7D5E6}" destId="{5EE4CFFC-83DC-46AE-80B7-10DAC1A3740C}" srcOrd="0" destOrd="0" presId="urn:microsoft.com/office/officeart/2005/8/layout/vList2"/>
    <dgm:cxn modelId="{F832063A-684C-4D80-BEC6-3536F07E1CD2}" srcId="{B99F67D4-453A-42AC-B6B7-D1461BFC328D}" destId="{BDBE6475-55C9-4D4C-96B3-79CDD0325E71}" srcOrd="5" destOrd="0" parTransId="{AB1DBAF0-48F8-43BA-AA49-35D88801559E}" sibTransId="{4E7F4674-1F39-4692-943B-45F1B39E382C}"/>
    <dgm:cxn modelId="{D02E9A64-5C0D-44C3-A44C-CC85B8AB7ED4}" srcId="{B99F67D4-453A-42AC-B6B7-D1461BFC328D}" destId="{79B37A77-848F-4B43-B828-411566D6B21F}" srcOrd="3" destOrd="0" parTransId="{68C28587-3DD5-4EE5-AB75-DECAA73B0386}" sibTransId="{FDF670AF-DD0A-473E-A074-058B202621E3}"/>
    <dgm:cxn modelId="{1297F64A-92DA-4A70-A083-183CF584F89C}" srcId="{B99F67D4-453A-42AC-B6B7-D1461BFC328D}" destId="{89D4F530-5BB7-41B8-BCB4-5D1927E7D5E6}" srcOrd="0" destOrd="0" parTransId="{68B95368-7D53-4840-BF90-074A5A97CCA9}" sibTransId="{37BA4663-3F33-448C-BD3A-7D455BE327F5}"/>
    <dgm:cxn modelId="{FE81E24B-B9FE-40A8-AC4C-9107CCDCDBEF}" type="presOf" srcId="{DE042926-5277-4D33-BAE6-F48302353BD9}" destId="{4645A2F3-0809-46AC-B06E-B6BF30A93354}" srcOrd="0" destOrd="0" presId="urn:microsoft.com/office/officeart/2005/8/layout/vList2"/>
    <dgm:cxn modelId="{3B15E873-16B9-4783-BDDB-F3F22C6E7404}" type="presOf" srcId="{79B37A77-848F-4B43-B828-411566D6B21F}" destId="{117D0FE8-35BC-4692-ABC4-A54000CB3870}" srcOrd="0" destOrd="0" presId="urn:microsoft.com/office/officeart/2005/8/layout/vList2"/>
    <dgm:cxn modelId="{6D9B5354-D19B-470E-B260-301F4D1BED98}" srcId="{B99F67D4-453A-42AC-B6B7-D1461BFC328D}" destId="{DFC3364D-EAE3-4A21-964B-843A6DB3EB52}" srcOrd="1" destOrd="0" parTransId="{BD493FB6-867D-4C34-994D-A9787F89067F}" sibTransId="{5E0B3045-4117-4DDA-AEB7-1C4BCD9A9559}"/>
    <dgm:cxn modelId="{C2C7F37F-0E7C-42EC-9C27-EA6DFA385202}" type="presOf" srcId="{B99F67D4-453A-42AC-B6B7-D1461BFC328D}" destId="{B1A114E0-5B24-4744-81F6-B89D0B388498}" srcOrd="0" destOrd="0" presId="urn:microsoft.com/office/officeart/2005/8/layout/vList2"/>
    <dgm:cxn modelId="{6627EF9E-1B36-4FD2-86E2-E48D6455AAE4}" type="presOf" srcId="{D8C362FF-48F7-40D4-AA24-3724BC8AD823}" destId="{78D17D45-2A39-4C82-8D00-489132100961}" srcOrd="0" destOrd="0" presId="urn:microsoft.com/office/officeart/2005/8/layout/vList2"/>
    <dgm:cxn modelId="{B799BFB6-C800-4519-BE42-620CD8195CFC}" srcId="{B99F67D4-453A-42AC-B6B7-D1461BFC328D}" destId="{DE042926-5277-4D33-BAE6-F48302353BD9}" srcOrd="4" destOrd="0" parTransId="{1251A2DC-4B81-4EE8-AB02-52B5B9770AAC}" sibTransId="{52DFA989-038B-4D70-9BF1-C35C462873AE}"/>
    <dgm:cxn modelId="{E6CD63E5-04BD-4E77-B839-86C4DE9FB7FC}" type="presOf" srcId="{DFC3364D-EAE3-4A21-964B-843A6DB3EB52}" destId="{D8FC3C26-FA42-498A-B0C7-3F3460293D4F}" srcOrd="0" destOrd="0" presId="urn:microsoft.com/office/officeart/2005/8/layout/vList2"/>
    <dgm:cxn modelId="{729544E6-716F-40AC-A4CC-DABC9B89BEB9}" type="presOf" srcId="{BDBE6475-55C9-4D4C-96B3-79CDD0325E71}" destId="{5FFC5860-0E51-45EF-80CA-BFC031E38343}" srcOrd="0" destOrd="0" presId="urn:microsoft.com/office/officeart/2005/8/layout/vList2"/>
    <dgm:cxn modelId="{6CEDFA93-FB02-425D-8DAF-0236E1392F23}" type="presParOf" srcId="{B1A114E0-5B24-4744-81F6-B89D0B388498}" destId="{5EE4CFFC-83DC-46AE-80B7-10DAC1A3740C}" srcOrd="0" destOrd="0" presId="urn:microsoft.com/office/officeart/2005/8/layout/vList2"/>
    <dgm:cxn modelId="{D4660B4F-9B16-49EE-8E71-C2A931048649}" type="presParOf" srcId="{B1A114E0-5B24-4744-81F6-B89D0B388498}" destId="{80B7FDBE-6D6D-41E4-9F13-40A95E765A58}" srcOrd="1" destOrd="0" presId="urn:microsoft.com/office/officeart/2005/8/layout/vList2"/>
    <dgm:cxn modelId="{DD118B6B-A347-444B-9EC0-1A443AE428CC}" type="presParOf" srcId="{B1A114E0-5B24-4744-81F6-B89D0B388498}" destId="{D8FC3C26-FA42-498A-B0C7-3F3460293D4F}" srcOrd="2" destOrd="0" presId="urn:microsoft.com/office/officeart/2005/8/layout/vList2"/>
    <dgm:cxn modelId="{20DF4789-CF4C-4012-A400-771758399097}" type="presParOf" srcId="{B1A114E0-5B24-4744-81F6-B89D0B388498}" destId="{87751FD7-B8C0-41B1-A8FD-3579956E114A}" srcOrd="3" destOrd="0" presId="urn:microsoft.com/office/officeart/2005/8/layout/vList2"/>
    <dgm:cxn modelId="{D6D164F6-A855-4C04-BE73-E3B969591C27}" type="presParOf" srcId="{B1A114E0-5B24-4744-81F6-B89D0B388498}" destId="{78D17D45-2A39-4C82-8D00-489132100961}" srcOrd="4" destOrd="0" presId="urn:microsoft.com/office/officeart/2005/8/layout/vList2"/>
    <dgm:cxn modelId="{0E688DC3-B0C7-427D-916A-F9E95CD21581}" type="presParOf" srcId="{B1A114E0-5B24-4744-81F6-B89D0B388498}" destId="{B0E37AC8-58B3-4B30-99FB-2716F4AA91DA}" srcOrd="5" destOrd="0" presId="urn:microsoft.com/office/officeart/2005/8/layout/vList2"/>
    <dgm:cxn modelId="{04C8B731-3AD4-4C4E-9FF7-EF92311F9ED4}" type="presParOf" srcId="{B1A114E0-5B24-4744-81F6-B89D0B388498}" destId="{117D0FE8-35BC-4692-ABC4-A54000CB3870}" srcOrd="6" destOrd="0" presId="urn:microsoft.com/office/officeart/2005/8/layout/vList2"/>
    <dgm:cxn modelId="{2B8F77F5-886E-45EE-9433-447264C95729}" type="presParOf" srcId="{B1A114E0-5B24-4744-81F6-B89D0B388498}" destId="{0F0F0F37-D14E-4FA0-BB0C-8AB031A70740}" srcOrd="7" destOrd="0" presId="urn:microsoft.com/office/officeart/2005/8/layout/vList2"/>
    <dgm:cxn modelId="{7B327731-C239-4746-BB1D-23E40C807168}" type="presParOf" srcId="{B1A114E0-5B24-4744-81F6-B89D0B388498}" destId="{4645A2F3-0809-46AC-B06E-B6BF30A93354}" srcOrd="8" destOrd="0" presId="urn:microsoft.com/office/officeart/2005/8/layout/vList2"/>
    <dgm:cxn modelId="{7F30F778-0324-4584-83C9-4E4032CF90F7}" type="presParOf" srcId="{B1A114E0-5B24-4744-81F6-B89D0B388498}" destId="{B9C37EBE-FE87-4DBB-A55C-2ABB1689C676}" srcOrd="9" destOrd="0" presId="urn:microsoft.com/office/officeart/2005/8/layout/vList2"/>
    <dgm:cxn modelId="{FCC06E83-E43D-4F47-80A9-9075B206658A}" type="presParOf" srcId="{B1A114E0-5B24-4744-81F6-B89D0B388498}" destId="{5FFC5860-0E51-45EF-80CA-BFC031E38343}" srcOrd="1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83DCD1A-F8E5-4C82-B6AA-076D338EC7AD}" type="doc">
      <dgm:prSet loTypeId="urn:microsoft.com/office/officeart/2011/layout/CircleProcess" loCatId="process" qsTypeId="urn:microsoft.com/office/officeart/2005/8/quickstyle/simple1" qsCatId="simple" csTypeId="urn:microsoft.com/office/officeart/2005/8/colors/colorful4" csCatId="colorful" phldr="1"/>
      <dgm:spPr/>
      <dgm:t>
        <a:bodyPr/>
        <a:lstStyle/>
        <a:p>
          <a:endParaRPr lang="en-IN"/>
        </a:p>
      </dgm:t>
    </dgm:pt>
    <dgm:pt modelId="{59C8BC9E-7730-4E31-AEEE-202C498941F5}">
      <dgm:prSet phldrT="[Text]" custT="1"/>
      <dgm:spPr/>
      <dgm:t>
        <a:bodyPr/>
        <a:lstStyle/>
        <a:p>
          <a:r>
            <a:rPr lang="en-US" sz="2800" dirty="0">
              <a:latin typeface="Segoe UI" panose="020B0502040204020203" pitchFamily="34" charset="0"/>
              <a:cs typeface="Segoe UI" panose="020B0502040204020203" pitchFamily="34" charset="0"/>
            </a:rPr>
            <a:t>PNA</a:t>
          </a:r>
        </a:p>
        <a:p>
          <a:r>
            <a:rPr lang="en-US" sz="2000" dirty="0">
              <a:latin typeface="Segoe UI" panose="020B0502040204020203" pitchFamily="34" charset="0"/>
              <a:cs typeface="Segoe UI" panose="020B0502040204020203" pitchFamily="34" charset="0"/>
            </a:rPr>
            <a:t>Participatory Needs Assessment</a:t>
          </a:r>
          <a:endParaRPr lang="en-IN" sz="2000" dirty="0">
            <a:latin typeface="Segoe UI" panose="020B0502040204020203" pitchFamily="34" charset="0"/>
            <a:cs typeface="Segoe UI" panose="020B0502040204020203" pitchFamily="34" charset="0"/>
          </a:endParaRPr>
        </a:p>
      </dgm:t>
    </dgm:pt>
    <dgm:pt modelId="{2488B592-9DD1-4E05-B40E-A4D15E644695}" type="parTrans" cxnId="{7BEF63D5-C3B0-4FDF-887E-38E426A47F33}">
      <dgm:prSet/>
      <dgm:spPr/>
      <dgm:t>
        <a:bodyPr/>
        <a:lstStyle/>
        <a:p>
          <a:endParaRPr lang="en-IN" sz="2800">
            <a:latin typeface="Segoe UI" panose="020B0502040204020203" pitchFamily="34" charset="0"/>
            <a:cs typeface="Segoe UI" panose="020B0502040204020203" pitchFamily="34" charset="0"/>
          </a:endParaRPr>
        </a:p>
      </dgm:t>
    </dgm:pt>
    <dgm:pt modelId="{6786CB7A-0413-4918-963D-CF1F0495E9F5}" type="sibTrans" cxnId="{7BEF63D5-C3B0-4FDF-887E-38E426A47F33}">
      <dgm:prSet/>
      <dgm:spPr/>
      <dgm:t>
        <a:bodyPr/>
        <a:lstStyle/>
        <a:p>
          <a:endParaRPr lang="en-IN" sz="2800">
            <a:latin typeface="Segoe UI" panose="020B0502040204020203" pitchFamily="34" charset="0"/>
            <a:cs typeface="Segoe UI" panose="020B0502040204020203" pitchFamily="34" charset="0"/>
          </a:endParaRPr>
        </a:p>
      </dgm:t>
    </dgm:pt>
    <dgm:pt modelId="{27BD1EF1-4169-4923-8C42-AA54AFFBE19A}">
      <dgm:prSet phldrT="[Text]" custT="1"/>
      <dgm:spPr/>
      <dgm:t>
        <a:bodyPr/>
        <a:lstStyle/>
        <a:p>
          <a:r>
            <a:rPr lang="en-US" sz="2800" dirty="0">
              <a:latin typeface="Segoe UI" panose="020B0502040204020203" pitchFamily="34" charset="0"/>
              <a:cs typeface="Segoe UI" panose="020B0502040204020203" pitchFamily="34" charset="0"/>
            </a:rPr>
            <a:t>IGAP</a:t>
          </a:r>
        </a:p>
        <a:p>
          <a:r>
            <a:rPr lang="en-US" sz="2000" dirty="0">
              <a:latin typeface="Segoe UI" panose="020B0502040204020203" pitchFamily="34" charset="0"/>
              <a:cs typeface="Segoe UI" panose="020B0502040204020203" pitchFamily="34" charset="0"/>
            </a:rPr>
            <a:t>Infrastructure Gap Analysis</a:t>
          </a:r>
          <a:endParaRPr lang="en-IN" sz="2000" dirty="0">
            <a:latin typeface="Segoe UI" panose="020B0502040204020203" pitchFamily="34" charset="0"/>
            <a:cs typeface="Segoe UI" panose="020B0502040204020203" pitchFamily="34" charset="0"/>
          </a:endParaRPr>
        </a:p>
      </dgm:t>
    </dgm:pt>
    <dgm:pt modelId="{EEA6F6AC-A16A-44A4-B9C8-135C604A2BCF}" type="parTrans" cxnId="{4AEC0CD4-D7E4-42D4-874E-87CD58C2831C}">
      <dgm:prSet/>
      <dgm:spPr/>
      <dgm:t>
        <a:bodyPr/>
        <a:lstStyle/>
        <a:p>
          <a:endParaRPr lang="en-IN" sz="2800">
            <a:latin typeface="Segoe UI" panose="020B0502040204020203" pitchFamily="34" charset="0"/>
            <a:cs typeface="Segoe UI" panose="020B0502040204020203" pitchFamily="34" charset="0"/>
          </a:endParaRPr>
        </a:p>
      </dgm:t>
    </dgm:pt>
    <dgm:pt modelId="{B76CFA83-EBE4-4429-BDDA-527FF511AEE9}" type="sibTrans" cxnId="{4AEC0CD4-D7E4-42D4-874E-87CD58C2831C}">
      <dgm:prSet/>
      <dgm:spPr/>
      <dgm:t>
        <a:bodyPr/>
        <a:lstStyle/>
        <a:p>
          <a:endParaRPr lang="en-IN" sz="2800">
            <a:latin typeface="Segoe UI" panose="020B0502040204020203" pitchFamily="34" charset="0"/>
            <a:cs typeface="Segoe UI" panose="020B0502040204020203" pitchFamily="34" charset="0"/>
          </a:endParaRPr>
        </a:p>
      </dgm:t>
    </dgm:pt>
    <dgm:pt modelId="{73BE094A-1EFD-4183-9CEC-CABD9E34D4C6}">
      <dgm:prSet phldrT="[Text]" custT="1"/>
      <dgm:spPr/>
      <dgm:t>
        <a:bodyPr/>
        <a:lstStyle/>
        <a:p>
          <a:r>
            <a:rPr lang="en-US" sz="2800" dirty="0">
              <a:latin typeface="Segoe UI" panose="020B0502040204020203" pitchFamily="34" charset="0"/>
              <a:cs typeface="Segoe UI" panose="020B0502040204020203" pitchFamily="34" charset="0"/>
            </a:rPr>
            <a:t>IMPLEMENTATION</a:t>
          </a:r>
          <a:endParaRPr lang="en-IN" sz="2800" dirty="0">
            <a:latin typeface="Segoe UI" panose="020B0502040204020203" pitchFamily="34" charset="0"/>
            <a:cs typeface="Segoe UI" panose="020B0502040204020203" pitchFamily="34" charset="0"/>
          </a:endParaRPr>
        </a:p>
      </dgm:t>
    </dgm:pt>
    <dgm:pt modelId="{D8ED4141-D674-441B-9EC2-DEADB2F10064}" type="parTrans" cxnId="{6B98B7C4-BB61-4B97-9493-80C7C69CD5DC}">
      <dgm:prSet/>
      <dgm:spPr/>
      <dgm:t>
        <a:bodyPr/>
        <a:lstStyle/>
        <a:p>
          <a:endParaRPr lang="en-IN" sz="2800">
            <a:latin typeface="Segoe UI" panose="020B0502040204020203" pitchFamily="34" charset="0"/>
            <a:cs typeface="Segoe UI" panose="020B0502040204020203" pitchFamily="34" charset="0"/>
          </a:endParaRPr>
        </a:p>
      </dgm:t>
    </dgm:pt>
    <dgm:pt modelId="{191E589D-F664-4B55-B256-8E96BDA294E7}" type="sibTrans" cxnId="{6B98B7C4-BB61-4B97-9493-80C7C69CD5DC}">
      <dgm:prSet/>
      <dgm:spPr/>
      <dgm:t>
        <a:bodyPr/>
        <a:lstStyle/>
        <a:p>
          <a:endParaRPr lang="en-IN" sz="2800">
            <a:latin typeface="Segoe UI" panose="020B0502040204020203" pitchFamily="34" charset="0"/>
            <a:cs typeface="Segoe UI" panose="020B0502040204020203" pitchFamily="34" charset="0"/>
          </a:endParaRPr>
        </a:p>
      </dgm:t>
    </dgm:pt>
    <dgm:pt modelId="{9647DCB8-E69B-47FC-BF06-503040582BC1}">
      <dgm:prSet phldrT="[Text]" custT="1"/>
      <dgm:spPr/>
      <dgm:t>
        <a:bodyPr/>
        <a:lstStyle/>
        <a:p>
          <a:r>
            <a:rPr lang="en-US" sz="2800" dirty="0">
              <a:latin typeface="Segoe UI" panose="020B0502040204020203" pitchFamily="34" charset="0"/>
              <a:cs typeface="Segoe UI" panose="020B0502040204020203" pitchFamily="34" charset="0"/>
            </a:rPr>
            <a:t>DE-NOTIFICATION</a:t>
          </a:r>
          <a:endParaRPr lang="en-IN" sz="2800" dirty="0">
            <a:latin typeface="Segoe UI" panose="020B0502040204020203" pitchFamily="34" charset="0"/>
            <a:cs typeface="Segoe UI" panose="020B0502040204020203" pitchFamily="34" charset="0"/>
          </a:endParaRPr>
        </a:p>
      </dgm:t>
    </dgm:pt>
    <dgm:pt modelId="{47C0FB80-D6DA-4AAE-A6A9-FB9B57D4CAF3}" type="parTrans" cxnId="{2766A8C8-63D5-4622-9A9A-51835531CD8E}">
      <dgm:prSet/>
      <dgm:spPr/>
      <dgm:t>
        <a:bodyPr/>
        <a:lstStyle/>
        <a:p>
          <a:endParaRPr lang="en-IN" sz="2800">
            <a:latin typeface="Segoe UI" panose="020B0502040204020203" pitchFamily="34" charset="0"/>
            <a:cs typeface="Segoe UI" panose="020B0502040204020203" pitchFamily="34" charset="0"/>
          </a:endParaRPr>
        </a:p>
      </dgm:t>
    </dgm:pt>
    <dgm:pt modelId="{9A79443C-77A9-455E-AD27-6185B8FBB8DD}" type="sibTrans" cxnId="{2766A8C8-63D5-4622-9A9A-51835531CD8E}">
      <dgm:prSet/>
      <dgm:spPr/>
      <dgm:t>
        <a:bodyPr/>
        <a:lstStyle/>
        <a:p>
          <a:endParaRPr lang="en-IN" sz="2800">
            <a:latin typeface="Segoe UI" panose="020B0502040204020203" pitchFamily="34" charset="0"/>
            <a:cs typeface="Segoe UI" panose="020B0502040204020203" pitchFamily="34" charset="0"/>
          </a:endParaRPr>
        </a:p>
      </dgm:t>
    </dgm:pt>
    <dgm:pt modelId="{2C8044BD-E985-4663-865A-66B6E473F092}" type="pres">
      <dgm:prSet presAssocID="{C83DCD1A-F8E5-4C82-B6AA-076D338EC7AD}" presName="Name0" presStyleCnt="0">
        <dgm:presLayoutVars>
          <dgm:chMax val="11"/>
          <dgm:chPref val="11"/>
          <dgm:dir/>
          <dgm:resizeHandles/>
        </dgm:presLayoutVars>
      </dgm:prSet>
      <dgm:spPr/>
    </dgm:pt>
    <dgm:pt modelId="{560505BA-9C48-4BA8-B822-780855D8E239}" type="pres">
      <dgm:prSet presAssocID="{9647DCB8-E69B-47FC-BF06-503040582BC1}" presName="Accent4" presStyleCnt="0"/>
      <dgm:spPr/>
    </dgm:pt>
    <dgm:pt modelId="{20441AE9-D9F2-4565-8E56-00E085B9302B}" type="pres">
      <dgm:prSet presAssocID="{9647DCB8-E69B-47FC-BF06-503040582BC1}" presName="Accent" presStyleLbl="node1" presStyleIdx="0" presStyleCnt="4"/>
      <dgm:spPr/>
    </dgm:pt>
    <dgm:pt modelId="{3F806381-5696-4EE0-A8DE-C25A393CF10B}" type="pres">
      <dgm:prSet presAssocID="{9647DCB8-E69B-47FC-BF06-503040582BC1}" presName="ParentBackground4" presStyleCnt="0"/>
      <dgm:spPr/>
    </dgm:pt>
    <dgm:pt modelId="{479C2EC8-3085-4FE2-AF2C-EB14ED097AEB}" type="pres">
      <dgm:prSet presAssocID="{9647DCB8-E69B-47FC-BF06-503040582BC1}" presName="ParentBackground" presStyleLbl="fgAcc1" presStyleIdx="0" presStyleCnt="4"/>
      <dgm:spPr/>
    </dgm:pt>
    <dgm:pt modelId="{DE29A1B4-F3AC-4145-9586-258D28A95475}" type="pres">
      <dgm:prSet presAssocID="{9647DCB8-E69B-47FC-BF06-503040582BC1}" presName="Parent4" presStyleLbl="revTx" presStyleIdx="0" presStyleCnt="0">
        <dgm:presLayoutVars>
          <dgm:chMax val="1"/>
          <dgm:chPref val="1"/>
          <dgm:bulletEnabled val="1"/>
        </dgm:presLayoutVars>
      </dgm:prSet>
      <dgm:spPr/>
    </dgm:pt>
    <dgm:pt modelId="{4EAE2857-4114-4AD8-8239-A2192A7F2661}" type="pres">
      <dgm:prSet presAssocID="{73BE094A-1EFD-4183-9CEC-CABD9E34D4C6}" presName="Accent3" presStyleCnt="0"/>
      <dgm:spPr/>
    </dgm:pt>
    <dgm:pt modelId="{6E07D344-ECC1-4998-AB15-E3377D5E174C}" type="pres">
      <dgm:prSet presAssocID="{73BE094A-1EFD-4183-9CEC-CABD9E34D4C6}" presName="Accent" presStyleLbl="node1" presStyleIdx="1" presStyleCnt="4"/>
      <dgm:spPr/>
    </dgm:pt>
    <dgm:pt modelId="{C8047C04-B6CE-4820-AD66-7F826449EC27}" type="pres">
      <dgm:prSet presAssocID="{73BE094A-1EFD-4183-9CEC-CABD9E34D4C6}" presName="ParentBackground3" presStyleCnt="0"/>
      <dgm:spPr/>
    </dgm:pt>
    <dgm:pt modelId="{FC623870-893E-4D87-83AE-CC3766F7E775}" type="pres">
      <dgm:prSet presAssocID="{73BE094A-1EFD-4183-9CEC-CABD9E34D4C6}" presName="ParentBackground" presStyleLbl="fgAcc1" presStyleIdx="1" presStyleCnt="4"/>
      <dgm:spPr/>
    </dgm:pt>
    <dgm:pt modelId="{CD1ECF5C-23CA-428C-B1C9-E660F32F09E6}" type="pres">
      <dgm:prSet presAssocID="{73BE094A-1EFD-4183-9CEC-CABD9E34D4C6}" presName="Parent3" presStyleLbl="revTx" presStyleIdx="0" presStyleCnt="0">
        <dgm:presLayoutVars>
          <dgm:chMax val="1"/>
          <dgm:chPref val="1"/>
          <dgm:bulletEnabled val="1"/>
        </dgm:presLayoutVars>
      </dgm:prSet>
      <dgm:spPr/>
    </dgm:pt>
    <dgm:pt modelId="{D5595F27-B779-4C54-A5AC-F52BD51B57ED}" type="pres">
      <dgm:prSet presAssocID="{27BD1EF1-4169-4923-8C42-AA54AFFBE19A}" presName="Accent2" presStyleCnt="0"/>
      <dgm:spPr/>
    </dgm:pt>
    <dgm:pt modelId="{8241FA80-86F1-4045-BAA8-20ED5F18B6A6}" type="pres">
      <dgm:prSet presAssocID="{27BD1EF1-4169-4923-8C42-AA54AFFBE19A}" presName="Accent" presStyleLbl="node1" presStyleIdx="2" presStyleCnt="4"/>
      <dgm:spPr/>
    </dgm:pt>
    <dgm:pt modelId="{717F8E58-C09E-4B5B-A789-DB6327D5A355}" type="pres">
      <dgm:prSet presAssocID="{27BD1EF1-4169-4923-8C42-AA54AFFBE19A}" presName="ParentBackground2" presStyleCnt="0"/>
      <dgm:spPr/>
    </dgm:pt>
    <dgm:pt modelId="{7985A734-FE5F-493A-863D-5B2BDCB6C193}" type="pres">
      <dgm:prSet presAssocID="{27BD1EF1-4169-4923-8C42-AA54AFFBE19A}" presName="ParentBackground" presStyleLbl="fgAcc1" presStyleIdx="2" presStyleCnt="4"/>
      <dgm:spPr/>
    </dgm:pt>
    <dgm:pt modelId="{DAA0B7FE-1E3B-4B0E-A793-F7395EAFC203}" type="pres">
      <dgm:prSet presAssocID="{27BD1EF1-4169-4923-8C42-AA54AFFBE19A}" presName="Parent2" presStyleLbl="revTx" presStyleIdx="0" presStyleCnt="0">
        <dgm:presLayoutVars>
          <dgm:chMax val="1"/>
          <dgm:chPref val="1"/>
          <dgm:bulletEnabled val="1"/>
        </dgm:presLayoutVars>
      </dgm:prSet>
      <dgm:spPr/>
    </dgm:pt>
    <dgm:pt modelId="{E23FB94E-0D10-43BB-9DE8-5A98579C7119}" type="pres">
      <dgm:prSet presAssocID="{59C8BC9E-7730-4E31-AEEE-202C498941F5}" presName="Accent1" presStyleCnt="0"/>
      <dgm:spPr/>
    </dgm:pt>
    <dgm:pt modelId="{D328BBA4-5C02-4DD6-9D0C-FE6C68EA0858}" type="pres">
      <dgm:prSet presAssocID="{59C8BC9E-7730-4E31-AEEE-202C498941F5}" presName="Accent" presStyleLbl="node1" presStyleIdx="3" presStyleCnt="4"/>
      <dgm:spPr/>
    </dgm:pt>
    <dgm:pt modelId="{792542BA-3B99-404D-AD5F-82382D468B3E}" type="pres">
      <dgm:prSet presAssocID="{59C8BC9E-7730-4E31-AEEE-202C498941F5}" presName="ParentBackground1" presStyleCnt="0"/>
      <dgm:spPr/>
    </dgm:pt>
    <dgm:pt modelId="{F310A669-3DF8-4003-91E4-2519AE92DF32}" type="pres">
      <dgm:prSet presAssocID="{59C8BC9E-7730-4E31-AEEE-202C498941F5}" presName="ParentBackground" presStyleLbl="fgAcc1" presStyleIdx="3" presStyleCnt="4"/>
      <dgm:spPr/>
    </dgm:pt>
    <dgm:pt modelId="{2DC16666-6212-4F7F-82B0-B43A995FE9DE}" type="pres">
      <dgm:prSet presAssocID="{59C8BC9E-7730-4E31-AEEE-202C498941F5}" presName="Parent1" presStyleLbl="revTx" presStyleIdx="0" presStyleCnt="0">
        <dgm:presLayoutVars>
          <dgm:chMax val="1"/>
          <dgm:chPref val="1"/>
          <dgm:bulletEnabled val="1"/>
        </dgm:presLayoutVars>
      </dgm:prSet>
      <dgm:spPr/>
    </dgm:pt>
  </dgm:ptLst>
  <dgm:cxnLst>
    <dgm:cxn modelId="{602C910D-D7B7-454A-BD3B-B904BA8C4A99}" type="presOf" srcId="{27BD1EF1-4169-4923-8C42-AA54AFFBE19A}" destId="{DAA0B7FE-1E3B-4B0E-A793-F7395EAFC203}" srcOrd="1" destOrd="0" presId="urn:microsoft.com/office/officeart/2011/layout/CircleProcess"/>
    <dgm:cxn modelId="{35DEDC0E-E9A5-48A0-B581-2119B1C33F54}" type="presOf" srcId="{27BD1EF1-4169-4923-8C42-AA54AFFBE19A}" destId="{7985A734-FE5F-493A-863D-5B2BDCB6C193}" srcOrd="0" destOrd="0" presId="urn:microsoft.com/office/officeart/2011/layout/CircleProcess"/>
    <dgm:cxn modelId="{82B7B643-CF03-4E18-906A-6D4C6985B602}" type="presOf" srcId="{9647DCB8-E69B-47FC-BF06-503040582BC1}" destId="{DE29A1B4-F3AC-4145-9586-258D28A95475}" srcOrd="1" destOrd="0" presId="urn:microsoft.com/office/officeart/2011/layout/CircleProcess"/>
    <dgm:cxn modelId="{CEF18F4A-604C-443B-87DE-6D93CEB52D84}" type="presOf" srcId="{73BE094A-1EFD-4183-9CEC-CABD9E34D4C6}" destId="{CD1ECF5C-23CA-428C-B1C9-E660F32F09E6}" srcOrd="1" destOrd="0" presId="urn:microsoft.com/office/officeart/2011/layout/CircleProcess"/>
    <dgm:cxn modelId="{3D5A7D6E-C89A-4C42-82B3-FE5D72145DCA}" type="presOf" srcId="{73BE094A-1EFD-4183-9CEC-CABD9E34D4C6}" destId="{FC623870-893E-4D87-83AE-CC3766F7E775}" srcOrd="0" destOrd="0" presId="urn:microsoft.com/office/officeart/2011/layout/CircleProcess"/>
    <dgm:cxn modelId="{268A8689-3F24-439F-B124-46238E2FD052}" type="presOf" srcId="{59C8BC9E-7730-4E31-AEEE-202C498941F5}" destId="{F310A669-3DF8-4003-91E4-2519AE92DF32}" srcOrd="0" destOrd="0" presId="urn:microsoft.com/office/officeart/2011/layout/CircleProcess"/>
    <dgm:cxn modelId="{571A0CAA-FDFB-4BD0-AC0E-5D3583CD3926}" type="presOf" srcId="{C83DCD1A-F8E5-4C82-B6AA-076D338EC7AD}" destId="{2C8044BD-E985-4663-865A-66B6E473F092}" srcOrd="0" destOrd="0" presId="urn:microsoft.com/office/officeart/2011/layout/CircleProcess"/>
    <dgm:cxn modelId="{6B98B7C4-BB61-4B97-9493-80C7C69CD5DC}" srcId="{C83DCD1A-F8E5-4C82-B6AA-076D338EC7AD}" destId="{73BE094A-1EFD-4183-9CEC-CABD9E34D4C6}" srcOrd="2" destOrd="0" parTransId="{D8ED4141-D674-441B-9EC2-DEADB2F10064}" sibTransId="{191E589D-F664-4B55-B256-8E96BDA294E7}"/>
    <dgm:cxn modelId="{2766A8C8-63D5-4622-9A9A-51835531CD8E}" srcId="{C83DCD1A-F8E5-4C82-B6AA-076D338EC7AD}" destId="{9647DCB8-E69B-47FC-BF06-503040582BC1}" srcOrd="3" destOrd="0" parTransId="{47C0FB80-D6DA-4AAE-A6A9-FB9B57D4CAF3}" sibTransId="{9A79443C-77A9-455E-AD27-6185B8FBB8DD}"/>
    <dgm:cxn modelId="{4AEC0CD4-D7E4-42D4-874E-87CD58C2831C}" srcId="{C83DCD1A-F8E5-4C82-B6AA-076D338EC7AD}" destId="{27BD1EF1-4169-4923-8C42-AA54AFFBE19A}" srcOrd="1" destOrd="0" parTransId="{EEA6F6AC-A16A-44A4-B9C8-135C604A2BCF}" sibTransId="{B76CFA83-EBE4-4429-BDDA-527FF511AEE9}"/>
    <dgm:cxn modelId="{7BEF63D5-C3B0-4FDF-887E-38E426A47F33}" srcId="{C83DCD1A-F8E5-4C82-B6AA-076D338EC7AD}" destId="{59C8BC9E-7730-4E31-AEEE-202C498941F5}" srcOrd="0" destOrd="0" parTransId="{2488B592-9DD1-4E05-B40E-A4D15E644695}" sibTransId="{6786CB7A-0413-4918-963D-CF1F0495E9F5}"/>
    <dgm:cxn modelId="{0B3FE8E5-B263-4A3D-9E6C-52DD41DBEAD3}" type="presOf" srcId="{9647DCB8-E69B-47FC-BF06-503040582BC1}" destId="{479C2EC8-3085-4FE2-AF2C-EB14ED097AEB}" srcOrd="0" destOrd="0" presId="urn:microsoft.com/office/officeart/2011/layout/CircleProcess"/>
    <dgm:cxn modelId="{46FECFE8-1BBC-4D78-B947-ECA72977B49A}" type="presOf" srcId="{59C8BC9E-7730-4E31-AEEE-202C498941F5}" destId="{2DC16666-6212-4F7F-82B0-B43A995FE9DE}" srcOrd="1" destOrd="0" presId="urn:microsoft.com/office/officeart/2011/layout/CircleProcess"/>
    <dgm:cxn modelId="{90B9C13F-B767-4EBF-8B87-23116E97403B}" type="presParOf" srcId="{2C8044BD-E985-4663-865A-66B6E473F092}" destId="{560505BA-9C48-4BA8-B822-780855D8E239}" srcOrd="0" destOrd="0" presId="urn:microsoft.com/office/officeart/2011/layout/CircleProcess"/>
    <dgm:cxn modelId="{3A7C6C58-FA7C-4881-956E-418A36F86317}" type="presParOf" srcId="{560505BA-9C48-4BA8-B822-780855D8E239}" destId="{20441AE9-D9F2-4565-8E56-00E085B9302B}" srcOrd="0" destOrd="0" presId="urn:microsoft.com/office/officeart/2011/layout/CircleProcess"/>
    <dgm:cxn modelId="{43AABD86-D3ED-4727-B265-1C5C1DC3C933}" type="presParOf" srcId="{2C8044BD-E985-4663-865A-66B6E473F092}" destId="{3F806381-5696-4EE0-A8DE-C25A393CF10B}" srcOrd="1" destOrd="0" presId="urn:microsoft.com/office/officeart/2011/layout/CircleProcess"/>
    <dgm:cxn modelId="{22DC2DD0-FCE3-4B06-9845-BFDD6E16B67B}" type="presParOf" srcId="{3F806381-5696-4EE0-A8DE-C25A393CF10B}" destId="{479C2EC8-3085-4FE2-AF2C-EB14ED097AEB}" srcOrd="0" destOrd="0" presId="urn:microsoft.com/office/officeart/2011/layout/CircleProcess"/>
    <dgm:cxn modelId="{BCAA2692-D8FD-4118-8AE5-74E9744E698D}" type="presParOf" srcId="{2C8044BD-E985-4663-865A-66B6E473F092}" destId="{DE29A1B4-F3AC-4145-9586-258D28A95475}" srcOrd="2" destOrd="0" presId="urn:microsoft.com/office/officeart/2011/layout/CircleProcess"/>
    <dgm:cxn modelId="{CAC0E0D5-1C49-4580-B2B4-2FF34E60D418}" type="presParOf" srcId="{2C8044BD-E985-4663-865A-66B6E473F092}" destId="{4EAE2857-4114-4AD8-8239-A2192A7F2661}" srcOrd="3" destOrd="0" presId="urn:microsoft.com/office/officeart/2011/layout/CircleProcess"/>
    <dgm:cxn modelId="{50BE428C-F231-4D81-9438-C047DE8B23D1}" type="presParOf" srcId="{4EAE2857-4114-4AD8-8239-A2192A7F2661}" destId="{6E07D344-ECC1-4998-AB15-E3377D5E174C}" srcOrd="0" destOrd="0" presId="urn:microsoft.com/office/officeart/2011/layout/CircleProcess"/>
    <dgm:cxn modelId="{DBF63153-21AC-4162-81AB-C4743B96344D}" type="presParOf" srcId="{2C8044BD-E985-4663-865A-66B6E473F092}" destId="{C8047C04-B6CE-4820-AD66-7F826449EC27}" srcOrd="4" destOrd="0" presId="urn:microsoft.com/office/officeart/2011/layout/CircleProcess"/>
    <dgm:cxn modelId="{DA736AE2-0153-4D51-B5E4-ED7D4324FCBE}" type="presParOf" srcId="{C8047C04-B6CE-4820-AD66-7F826449EC27}" destId="{FC623870-893E-4D87-83AE-CC3766F7E775}" srcOrd="0" destOrd="0" presId="urn:microsoft.com/office/officeart/2011/layout/CircleProcess"/>
    <dgm:cxn modelId="{3789B17D-E9FD-4D1B-A868-4E50CF395675}" type="presParOf" srcId="{2C8044BD-E985-4663-865A-66B6E473F092}" destId="{CD1ECF5C-23CA-428C-B1C9-E660F32F09E6}" srcOrd="5" destOrd="0" presId="urn:microsoft.com/office/officeart/2011/layout/CircleProcess"/>
    <dgm:cxn modelId="{BF1197EC-4F15-4B87-BAB3-7BAE961B5BF5}" type="presParOf" srcId="{2C8044BD-E985-4663-865A-66B6E473F092}" destId="{D5595F27-B779-4C54-A5AC-F52BD51B57ED}" srcOrd="6" destOrd="0" presId="urn:microsoft.com/office/officeart/2011/layout/CircleProcess"/>
    <dgm:cxn modelId="{D3CDDB00-84BD-47FD-B834-2CBACAFB8393}" type="presParOf" srcId="{D5595F27-B779-4C54-A5AC-F52BD51B57ED}" destId="{8241FA80-86F1-4045-BAA8-20ED5F18B6A6}" srcOrd="0" destOrd="0" presId="urn:microsoft.com/office/officeart/2011/layout/CircleProcess"/>
    <dgm:cxn modelId="{DBF432B9-DC7B-40E0-8D93-58A8EF38536D}" type="presParOf" srcId="{2C8044BD-E985-4663-865A-66B6E473F092}" destId="{717F8E58-C09E-4B5B-A789-DB6327D5A355}" srcOrd="7" destOrd="0" presId="urn:microsoft.com/office/officeart/2011/layout/CircleProcess"/>
    <dgm:cxn modelId="{4EC311FA-68BA-4DCB-BB80-A79C272F2775}" type="presParOf" srcId="{717F8E58-C09E-4B5B-A789-DB6327D5A355}" destId="{7985A734-FE5F-493A-863D-5B2BDCB6C193}" srcOrd="0" destOrd="0" presId="urn:microsoft.com/office/officeart/2011/layout/CircleProcess"/>
    <dgm:cxn modelId="{1D1A1934-DCBD-47DB-9576-2FCDD58CD33D}" type="presParOf" srcId="{2C8044BD-E985-4663-865A-66B6E473F092}" destId="{DAA0B7FE-1E3B-4B0E-A793-F7395EAFC203}" srcOrd="8" destOrd="0" presId="urn:microsoft.com/office/officeart/2011/layout/CircleProcess"/>
    <dgm:cxn modelId="{56A0FEC2-3903-4875-8BA8-5041203E9DF3}" type="presParOf" srcId="{2C8044BD-E985-4663-865A-66B6E473F092}" destId="{E23FB94E-0D10-43BB-9DE8-5A98579C7119}" srcOrd="9" destOrd="0" presId="urn:microsoft.com/office/officeart/2011/layout/CircleProcess"/>
    <dgm:cxn modelId="{A72AD3C0-F27A-41DD-A4AD-5A82FE16BC51}" type="presParOf" srcId="{E23FB94E-0D10-43BB-9DE8-5A98579C7119}" destId="{D328BBA4-5C02-4DD6-9D0C-FE6C68EA0858}" srcOrd="0" destOrd="0" presId="urn:microsoft.com/office/officeart/2011/layout/CircleProcess"/>
    <dgm:cxn modelId="{5C7AF556-6BDA-4F45-A7B7-5165209D9E28}" type="presParOf" srcId="{2C8044BD-E985-4663-865A-66B6E473F092}" destId="{792542BA-3B99-404D-AD5F-82382D468B3E}" srcOrd="10" destOrd="0" presId="urn:microsoft.com/office/officeart/2011/layout/CircleProcess"/>
    <dgm:cxn modelId="{035D87E8-10E4-4678-9C1E-8C01B082C314}" type="presParOf" srcId="{792542BA-3B99-404D-AD5F-82382D468B3E}" destId="{F310A669-3DF8-4003-91E4-2519AE92DF32}" srcOrd="0" destOrd="0" presId="urn:microsoft.com/office/officeart/2011/layout/CircleProcess"/>
    <dgm:cxn modelId="{0F5FD713-C4A6-4EF1-BA88-9D87CF824F50}" type="presParOf" srcId="{2C8044BD-E985-4663-865A-66B6E473F092}" destId="{2DC16666-6212-4F7F-82B0-B43A995FE9DE}" srcOrd="11" destOrd="0" presId="urn:microsoft.com/office/officeart/2011/layout/CircleProcess"/>
  </dgm:cxnLst>
  <dgm:bg>
    <a:solidFill>
      <a:schemeClr val="accent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73F6400-43D5-48AB-8586-F4DA5A39DAAB}" type="doc">
      <dgm:prSet loTypeId="urn:microsoft.com/office/officeart/2005/8/layout/hierarchy2" loCatId="hierarchy" qsTypeId="urn:microsoft.com/office/officeart/2005/8/quickstyle/3d2" qsCatId="3D" csTypeId="urn:microsoft.com/office/officeart/2005/8/colors/colorful3" csCatId="colorful" phldr="1"/>
      <dgm:spPr/>
      <dgm:t>
        <a:bodyPr/>
        <a:lstStyle/>
        <a:p>
          <a:endParaRPr lang="en-IN"/>
        </a:p>
      </dgm:t>
    </dgm:pt>
    <dgm:pt modelId="{A7DF9855-6C9B-4D98-A529-A9A12665A2C2}">
      <dgm:prSet phldrT="[Text]" custT="1"/>
      <dgm:spPr/>
      <dgm:t>
        <a:bodyPr/>
        <a:lstStyle/>
        <a:p>
          <a:r>
            <a:rPr lang="en-US" sz="3200" dirty="0"/>
            <a:t>ULB</a:t>
          </a:r>
          <a:endParaRPr lang="en-IN" sz="3200" dirty="0"/>
        </a:p>
      </dgm:t>
    </dgm:pt>
    <dgm:pt modelId="{65C5AE88-E919-47D0-84B3-24BC67F16CFE}" type="parTrans" cxnId="{0A6AA892-8552-4F4C-B3F6-3AEC41777F7D}">
      <dgm:prSet/>
      <dgm:spPr/>
      <dgm:t>
        <a:bodyPr/>
        <a:lstStyle/>
        <a:p>
          <a:endParaRPr lang="en-IN"/>
        </a:p>
      </dgm:t>
    </dgm:pt>
    <dgm:pt modelId="{0CDE6D66-3B46-476B-B101-B6A7613209AF}" type="sibTrans" cxnId="{0A6AA892-8552-4F4C-B3F6-3AEC41777F7D}">
      <dgm:prSet/>
      <dgm:spPr/>
      <dgm:t>
        <a:bodyPr/>
        <a:lstStyle/>
        <a:p>
          <a:endParaRPr lang="en-IN"/>
        </a:p>
      </dgm:t>
    </dgm:pt>
    <dgm:pt modelId="{3C39B883-0158-4B2D-803E-790D4C88A4B3}">
      <dgm:prSet phldrT="[Text]" custT="1"/>
      <dgm:spPr/>
      <dgm:t>
        <a:bodyPr/>
        <a:lstStyle/>
        <a:p>
          <a:r>
            <a:rPr lang="en-US" sz="2400" b="1" dirty="0">
              <a:solidFill>
                <a:schemeClr val="tx1"/>
              </a:solidFill>
            </a:rPr>
            <a:t>EO</a:t>
          </a:r>
          <a:endParaRPr lang="en-IN" sz="2400" b="1" dirty="0">
            <a:solidFill>
              <a:schemeClr val="tx1"/>
            </a:solidFill>
          </a:endParaRPr>
        </a:p>
      </dgm:t>
    </dgm:pt>
    <dgm:pt modelId="{618C9BDA-76C9-407D-A32B-FD685835C7F4}" type="parTrans" cxnId="{3A3040D1-69C1-431B-BFC6-D8D1DA78AD19}">
      <dgm:prSet/>
      <dgm:spPr/>
      <dgm:t>
        <a:bodyPr/>
        <a:lstStyle/>
        <a:p>
          <a:endParaRPr lang="en-IN"/>
        </a:p>
      </dgm:t>
    </dgm:pt>
    <dgm:pt modelId="{2C90C466-4970-45C3-912F-8448ACD828D8}" type="sibTrans" cxnId="{3A3040D1-69C1-431B-BFC6-D8D1DA78AD19}">
      <dgm:prSet/>
      <dgm:spPr/>
      <dgm:t>
        <a:bodyPr/>
        <a:lstStyle/>
        <a:p>
          <a:endParaRPr lang="en-IN"/>
        </a:p>
      </dgm:t>
    </dgm:pt>
    <dgm:pt modelId="{88C9B1F1-9700-42AA-9436-9093C92B9752}">
      <dgm:prSet phldrT="[Text]" custT="1"/>
      <dgm:spPr/>
      <dgm:t>
        <a:bodyPr/>
        <a:lstStyle/>
        <a:p>
          <a:r>
            <a:rPr lang="en-US" sz="2800" b="1" dirty="0">
              <a:solidFill>
                <a:schemeClr val="tx1"/>
              </a:solidFill>
            </a:rPr>
            <a:t>Wards</a:t>
          </a:r>
          <a:endParaRPr lang="en-IN" sz="2800" b="1" dirty="0">
            <a:solidFill>
              <a:schemeClr val="tx1"/>
            </a:solidFill>
          </a:endParaRPr>
        </a:p>
      </dgm:t>
    </dgm:pt>
    <dgm:pt modelId="{9F2A80D3-01A2-46B1-9739-96ABF1BCF43E}" type="parTrans" cxnId="{5CE406C0-8C12-477E-A923-3E830B979E7C}">
      <dgm:prSet/>
      <dgm:spPr/>
      <dgm:t>
        <a:bodyPr/>
        <a:lstStyle/>
        <a:p>
          <a:endParaRPr lang="en-IN"/>
        </a:p>
      </dgm:t>
    </dgm:pt>
    <dgm:pt modelId="{7674E22A-2DE7-4691-8C9E-5EEE99462145}" type="sibTrans" cxnId="{5CE406C0-8C12-477E-A923-3E830B979E7C}">
      <dgm:prSet/>
      <dgm:spPr/>
      <dgm:t>
        <a:bodyPr/>
        <a:lstStyle/>
        <a:p>
          <a:endParaRPr lang="en-IN"/>
        </a:p>
      </dgm:t>
    </dgm:pt>
    <dgm:pt modelId="{0AAA3568-6F3E-4A5E-80BD-9D4AA2CE4C6A}">
      <dgm:prSet phldrT="[Text]" custT="1"/>
      <dgm:spPr/>
      <dgm:t>
        <a:bodyPr/>
        <a:lstStyle/>
        <a:p>
          <a:r>
            <a:rPr lang="en-US" sz="1400" dirty="0"/>
            <a:t>Ward Office</a:t>
          </a:r>
          <a:endParaRPr lang="en-IN" sz="1400" dirty="0"/>
        </a:p>
      </dgm:t>
    </dgm:pt>
    <dgm:pt modelId="{FD1F88AF-7AEF-4BE4-B68A-3857750359D5}" type="parTrans" cxnId="{3E596F97-8BB2-40C1-BF71-3EAE5CF9D022}">
      <dgm:prSet/>
      <dgm:spPr/>
      <dgm:t>
        <a:bodyPr/>
        <a:lstStyle/>
        <a:p>
          <a:endParaRPr lang="en-IN"/>
        </a:p>
      </dgm:t>
    </dgm:pt>
    <dgm:pt modelId="{66354FBD-2364-459E-A9DA-2B950532D35C}" type="sibTrans" cxnId="{3E596F97-8BB2-40C1-BF71-3EAE5CF9D022}">
      <dgm:prSet/>
      <dgm:spPr/>
      <dgm:t>
        <a:bodyPr/>
        <a:lstStyle/>
        <a:p>
          <a:endParaRPr lang="en-IN"/>
        </a:p>
      </dgm:t>
    </dgm:pt>
    <dgm:pt modelId="{FF031E31-2B33-405A-B221-28467650CF83}">
      <dgm:prSet phldrT="[Text]" custT="1"/>
      <dgm:spPr/>
      <dgm:t>
        <a:bodyPr/>
        <a:lstStyle/>
        <a:p>
          <a:r>
            <a:rPr lang="en-US" sz="1400" dirty="0"/>
            <a:t>CO</a:t>
          </a:r>
          <a:endParaRPr lang="en-IN" sz="1400" dirty="0"/>
        </a:p>
      </dgm:t>
    </dgm:pt>
    <dgm:pt modelId="{C95EFEA6-DD8E-4969-A20D-C6120DD47B69}" type="parTrans" cxnId="{06EB0BB0-1DA0-4BE1-A690-DF51D7748BDA}">
      <dgm:prSet/>
      <dgm:spPr/>
      <dgm:t>
        <a:bodyPr/>
        <a:lstStyle/>
        <a:p>
          <a:endParaRPr lang="en-IN"/>
        </a:p>
      </dgm:t>
    </dgm:pt>
    <dgm:pt modelId="{B82335D9-E962-45D9-8F92-475E22FB37DA}" type="sibTrans" cxnId="{06EB0BB0-1DA0-4BE1-A690-DF51D7748BDA}">
      <dgm:prSet/>
      <dgm:spPr/>
      <dgm:t>
        <a:bodyPr/>
        <a:lstStyle/>
        <a:p>
          <a:endParaRPr lang="en-IN"/>
        </a:p>
      </dgm:t>
    </dgm:pt>
    <dgm:pt modelId="{7DA03881-381C-4F8B-B986-9A185F8559A8}">
      <dgm:prSet phldrT="[Text]" custT="1"/>
      <dgm:spPr/>
      <dgm:t>
        <a:bodyPr/>
        <a:lstStyle/>
        <a:p>
          <a:r>
            <a:rPr lang="en-US" sz="1400" dirty="0"/>
            <a:t>CMMU</a:t>
          </a:r>
          <a:endParaRPr lang="en-IN" sz="1400" dirty="0"/>
        </a:p>
      </dgm:t>
    </dgm:pt>
    <dgm:pt modelId="{D726AE75-9052-4EF0-897C-408B0E42AC01}" type="parTrans" cxnId="{151AF90E-3927-4226-9B4E-F4B72B590E73}">
      <dgm:prSet/>
      <dgm:spPr/>
      <dgm:t>
        <a:bodyPr/>
        <a:lstStyle/>
        <a:p>
          <a:endParaRPr lang="en-IN"/>
        </a:p>
      </dgm:t>
    </dgm:pt>
    <dgm:pt modelId="{5E12E976-EA25-44FC-A22E-2573933ECB41}" type="sibTrans" cxnId="{151AF90E-3927-4226-9B4E-F4B72B590E73}">
      <dgm:prSet/>
      <dgm:spPr/>
      <dgm:t>
        <a:bodyPr/>
        <a:lstStyle/>
        <a:p>
          <a:endParaRPr lang="en-IN"/>
        </a:p>
      </dgm:t>
    </dgm:pt>
    <dgm:pt modelId="{6852DA8F-B693-4985-8350-964DF0A1C471}">
      <dgm:prSet phldrT="[Text]" custT="1"/>
      <dgm:spPr/>
      <dgm:t>
        <a:bodyPr/>
        <a:lstStyle/>
        <a:p>
          <a:r>
            <a:rPr lang="en-US" sz="1400" dirty="0"/>
            <a:t>Engineer</a:t>
          </a:r>
          <a:endParaRPr lang="en-IN" sz="1400" dirty="0"/>
        </a:p>
      </dgm:t>
    </dgm:pt>
    <dgm:pt modelId="{2B854249-F591-48B5-8037-B7D8CB7F4A5C}" type="parTrans" cxnId="{AE6C38E9-4060-430E-82AA-050E718A4B23}">
      <dgm:prSet/>
      <dgm:spPr/>
      <dgm:t>
        <a:bodyPr/>
        <a:lstStyle/>
        <a:p>
          <a:endParaRPr lang="en-IN"/>
        </a:p>
      </dgm:t>
    </dgm:pt>
    <dgm:pt modelId="{F3582EFE-C6AD-488F-B0D8-CCA01860CE39}" type="sibTrans" cxnId="{AE6C38E9-4060-430E-82AA-050E718A4B23}">
      <dgm:prSet/>
      <dgm:spPr/>
      <dgm:t>
        <a:bodyPr/>
        <a:lstStyle/>
        <a:p>
          <a:endParaRPr lang="en-IN"/>
        </a:p>
      </dgm:t>
    </dgm:pt>
    <dgm:pt modelId="{E5E18375-C720-4B05-927B-ACD4B4675C77}">
      <dgm:prSet phldrT="[Text]" custT="1"/>
      <dgm:spPr/>
      <dgm:t>
        <a:bodyPr/>
        <a:lstStyle/>
        <a:p>
          <a:r>
            <a:rPr lang="en-US" sz="1400" dirty="0"/>
            <a:t>Slums</a:t>
          </a:r>
          <a:endParaRPr lang="en-IN" sz="1400" dirty="0"/>
        </a:p>
      </dgm:t>
    </dgm:pt>
    <dgm:pt modelId="{FCB5881D-DFF6-418B-A436-A530CB6A38B6}" type="parTrans" cxnId="{D0094478-D873-4350-B714-6235299098BA}">
      <dgm:prSet/>
      <dgm:spPr/>
      <dgm:t>
        <a:bodyPr/>
        <a:lstStyle/>
        <a:p>
          <a:endParaRPr lang="en-IN"/>
        </a:p>
      </dgm:t>
    </dgm:pt>
    <dgm:pt modelId="{7FAFC22F-4F10-47EF-9E8B-02CA81F1B514}" type="sibTrans" cxnId="{D0094478-D873-4350-B714-6235299098BA}">
      <dgm:prSet/>
      <dgm:spPr/>
      <dgm:t>
        <a:bodyPr/>
        <a:lstStyle/>
        <a:p>
          <a:endParaRPr lang="en-IN"/>
        </a:p>
      </dgm:t>
    </dgm:pt>
    <dgm:pt modelId="{F0D4E498-F84E-4866-BC5F-49359D8FBF36}">
      <dgm:prSet phldrT="[Text]" custT="1"/>
      <dgm:spPr>
        <a:solidFill>
          <a:srgbClr val="FF0000"/>
        </a:solidFill>
      </dgm:spPr>
      <dgm:t>
        <a:bodyPr/>
        <a:lstStyle/>
        <a:p>
          <a:r>
            <a:rPr lang="en-US" sz="2400" b="1" dirty="0">
              <a:solidFill>
                <a:schemeClr val="tx1"/>
              </a:solidFill>
            </a:rPr>
            <a:t>Slum1</a:t>
          </a:r>
          <a:endParaRPr lang="en-IN" sz="2400" b="1" dirty="0">
            <a:solidFill>
              <a:schemeClr val="tx1"/>
            </a:solidFill>
          </a:endParaRPr>
        </a:p>
      </dgm:t>
    </dgm:pt>
    <dgm:pt modelId="{02BDDA58-973F-4C87-95FC-561EF9A78964}" type="parTrans" cxnId="{A2BF3D48-2FD0-4AA5-9554-7F50B51B19D3}">
      <dgm:prSet/>
      <dgm:spPr/>
      <dgm:t>
        <a:bodyPr/>
        <a:lstStyle/>
        <a:p>
          <a:endParaRPr lang="en-IN"/>
        </a:p>
      </dgm:t>
    </dgm:pt>
    <dgm:pt modelId="{91C182D2-6355-45A7-9CB9-002187DA7D9D}" type="sibTrans" cxnId="{A2BF3D48-2FD0-4AA5-9554-7F50B51B19D3}">
      <dgm:prSet/>
      <dgm:spPr/>
      <dgm:t>
        <a:bodyPr/>
        <a:lstStyle/>
        <a:p>
          <a:endParaRPr lang="en-IN"/>
        </a:p>
      </dgm:t>
    </dgm:pt>
    <dgm:pt modelId="{8E9BE03F-82BD-49D5-9D96-33A910EC8653}">
      <dgm:prSet phldrT="[Text]" custT="1"/>
      <dgm:spPr>
        <a:solidFill>
          <a:srgbClr val="FF0000"/>
        </a:solidFill>
      </dgm:spPr>
      <dgm:t>
        <a:bodyPr/>
        <a:lstStyle/>
        <a:p>
          <a:r>
            <a:rPr lang="en-US" sz="1400" dirty="0"/>
            <a:t>Slum2</a:t>
          </a:r>
          <a:endParaRPr lang="en-IN" sz="1400" dirty="0"/>
        </a:p>
      </dgm:t>
    </dgm:pt>
    <dgm:pt modelId="{878FAF23-76A9-4F51-ACCD-21EAE746C547}" type="parTrans" cxnId="{0B5E7CCA-2EED-43C7-AE5C-ACE49F50EAB4}">
      <dgm:prSet/>
      <dgm:spPr/>
      <dgm:t>
        <a:bodyPr/>
        <a:lstStyle/>
        <a:p>
          <a:endParaRPr lang="en-IN"/>
        </a:p>
      </dgm:t>
    </dgm:pt>
    <dgm:pt modelId="{378F5536-C9E3-40C9-B8EB-1438B3BDAF46}" type="sibTrans" cxnId="{0B5E7CCA-2EED-43C7-AE5C-ACE49F50EAB4}">
      <dgm:prSet/>
      <dgm:spPr/>
      <dgm:t>
        <a:bodyPr/>
        <a:lstStyle/>
        <a:p>
          <a:endParaRPr lang="en-IN"/>
        </a:p>
      </dgm:t>
    </dgm:pt>
    <dgm:pt modelId="{BB40E19A-9DB1-4EB2-B3A5-A22C3B1081AA}">
      <dgm:prSet phldrT="[Text]" custT="1"/>
      <dgm:spPr>
        <a:solidFill>
          <a:srgbClr val="92D050"/>
        </a:solidFill>
      </dgm:spPr>
      <dgm:t>
        <a:bodyPr/>
        <a:lstStyle/>
        <a:p>
          <a:r>
            <a:rPr lang="en-US" sz="1400" b="1" dirty="0">
              <a:solidFill>
                <a:schemeClr val="tx1"/>
              </a:solidFill>
            </a:rPr>
            <a:t>Citizens</a:t>
          </a:r>
          <a:endParaRPr lang="en-IN" sz="1400" b="1" dirty="0">
            <a:solidFill>
              <a:schemeClr val="tx1"/>
            </a:solidFill>
          </a:endParaRPr>
        </a:p>
      </dgm:t>
    </dgm:pt>
    <dgm:pt modelId="{BA8CBC04-D2C8-4400-8D59-B26932DAA529}" type="parTrans" cxnId="{11E7597B-8526-4BBE-B40F-B09AB162AF21}">
      <dgm:prSet/>
      <dgm:spPr/>
      <dgm:t>
        <a:bodyPr/>
        <a:lstStyle/>
        <a:p>
          <a:endParaRPr lang="en-IN"/>
        </a:p>
      </dgm:t>
    </dgm:pt>
    <dgm:pt modelId="{3427B24E-158A-4C3D-9C73-68B865738925}" type="sibTrans" cxnId="{11E7597B-8526-4BBE-B40F-B09AB162AF21}">
      <dgm:prSet/>
      <dgm:spPr/>
      <dgm:t>
        <a:bodyPr/>
        <a:lstStyle/>
        <a:p>
          <a:endParaRPr lang="en-IN"/>
        </a:p>
      </dgm:t>
    </dgm:pt>
    <dgm:pt modelId="{EF1B0011-A1AE-4811-9CF1-6C6048EB81CA}">
      <dgm:prSet phldrT="[Text]" custT="1"/>
      <dgm:spPr>
        <a:solidFill>
          <a:srgbClr val="FF0000"/>
        </a:solidFill>
      </dgm:spPr>
      <dgm:t>
        <a:bodyPr/>
        <a:lstStyle/>
        <a:p>
          <a:r>
            <a:rPr lang="en-US" sz="2000" b="1" dirty="0">
              <a:solidFill>
                <a:schemeClr val="tx1"/>
              </a:solidFill>
            </a:rPr>
            <a:t>SDA</a:t>
          </a:r>
          <a:endParaRPr lang="en-IN" sz="2000" b="1" dirty="0">
            <a:solidFill>
              <a:schemeClr val="tx1"/>
            </a:solidFill>
          </a:endParaRPr>
        </a:p>
      </dgm:t>
    </dgm:pt>
    <dgm:pt modelId="{BA3B3394-B5C6-4DA5-B8E2-44DF09B3B066}" type="parTrans" cxnId="{10C5F762-6F5E-403F-874C-32F7DA6D3527}">
      <dgm:prSet/>
      <dgm:spPr/>
      <dgm:t>
        <a:bodyPr/>
        <a:lstStyle/>
        <a:p>
          <a:endParaRPr lang="en-IN"/>
        </a:p>
      </dgm:t>
    </dgm:pt>
    <dgm:pt modelId="{45BF988B-982D-4435-A9E5-A662E81DF162}" type="sibTrans" cxnId="{10C5F762-6F5E-403F-874C-32F7DA6D3527}">
      <dgm:prSet/>
      <dgm:spPr/>
      <dgm:t>
        <a:bodyPr/>
        <a:lstStyle/>
        <a:p>
          <a:endParaRPr lang="en-IN"/>
        </a:p>
      </dgm:t>
    </dgm:pt>
    <dgm:pt modelId="{776A2E42-9729-4DB3-A281-0DE0D75EFDC0}">
      <dgm:prSet phldrT="[Text]" custT="1"/>
      <dgm:spPr/>
      <dgm:t>
        <a:bodyPr/>
        <a:lstStyle/>
        <a:p>
          <a:r>
            <a:rPr lang="en-US" sz="1400" dirty="0"/>
            <a:t>Parichay </a:t>
          </a:r>
          <a:endParaRPr lang="en-IN" sz="1400" dirty="0"/>
        </a:p>
      </dgm:t>
    </dgm:pt>
    <dgm:pt modelId="{FF3304C0-21D8-4828-9282-FF98ECD7E657}" type="parTrans" cxnId="{4F62705C-4A57-45BA-A3A1-B341C7C2E9E8}">
      <dgm:prSet/>
      <dgm:spPr/>
      <dgm:t>
        <a:bodyPr/>
        <a:lstStyle/>
        <a:p>
          <a:endParaRPr lang="en-IN"/>
        </a:p>
      </dgm:t>
    </dgm:pt>
    <dgm:pt modelId="{B5C83F81-4A2F-4B62-81F5-A721D9E0AE1B}" type="sibTrans" cxnId="{4F62705C-4A57-45BA-A3A1-B341C7C2E9E8}">
      <dgm:prSet/>
      <dgm:spPr/>
      <dgm:t>
        <a:bodyPr/>
        <a:lstStyle/>
        <a:p>
          <a:endParaRPr lang="en-IN"/>
        </a:p>
      </dgm:t>
    </dgm:pt>
    <dgm:pt modelId="{D6395458-1446-40DC-BAA0-C7A21C0A5D0F}">
      <dgm:prSet phldrT="[Text]" custT="1"/>
      <dgm:spPr/>
      <dgm:t>
        <a:bodyPr/>
        <a:lstStyle/>
        <a:p>
          <a:r>
            <a:rPr lang="en-US" sz="1400" dirty="0"/>
            <a:t>Citizens</a:t>
          </a:r>
          <a:endParaRPr lang="en-IN" sz="1400" dirty="0"/>
        </a:p>
      </dgm:t>
    </dgm:pt>
    <dgm:pt modelId="{19AB9459-1122-4DCD-9B11-7EB740C2165A}" type="parTrans" cxnId="{3A4CDF01-2345-46BB-A759-6B5A7BB7E61F}">
      <dgm:prSet/>
      <dgm:spPr/>
      <dgm:t>
        <a:bodyPr/>
        <a:lstStyle/>
        <a:p>
          <a:endParaRPr lang="en-IN"/>
        </a:p>
      </dgm:t>
    </dgm:pt>
    <dgm:pt modelId="{D82C3568-3DF2-4253-A9E3-6E7366ADF092}" type="sibTrans" cxnId="{3A4CDF01-2345-46BB-A759-6B5A7BB7E61F}">
      <dgm:prSet/>
      <dgm:spPr/>
      <dgm:t>
        <a:bodyPr/>
        <a:lstStyle/>
        <a:p>
          <a:endParaRPr lang="en-IN"/>
        </a:p>
      </dgm:t>
    </dgm:pt>
    <dgm:pt modelId="{F5C55BF9-8271-4364-A2D6-E61245B337B0}">
      <dgm:prSet phldrT="[Text]" custT="1"/>
      <dgm:spPr/>
      <dgm:t>
        <a:bodyPr/>
        <a:lstStyle/>
        <a:p>
          <a:r>
            <a:rPr lang="en-US" sz="1400" dirty="0"/>
            <a:t>SDA</a:t>
          </a:r>
          <a:endParaRPr lang="en-IN" sz="1400" dirty="0"/>
        </a:p>
      </dgm:t>
    </dgm:pt>
    <dgm:pt modelId="{3572978B-EC34-4315-8DC6-622D91AE8E3A}" type="parTrans" cxnId="{BB180A39-C418-488B-B16B-EF6825D0E457}">
      <dgm:prSet/>
      <dgm:spPr/>
      <dgm:t>
        <a:bodyPr/>
        <a:lstStyle/>
        <a:p>
          <a:endParaRPr lang="en-IN"/>
        </a:p>
      </dgm:t>
    </dgm:pt>
    <dgm:pt modelId="{B5C6FF70-AB19-4537-A126-48A8300902CF}" type="sibTrans" cxnId="{BB180A39-C418-488B-B16B-EF6825D0E457}">
      <dgm:prSet/>
      <dgm:spPr/>
      <dgm:t>
        <a:bodyPr/>
        <a:lstStyle/>
        <a:p>
          <a:endParaRPr lang="en-IN"/>
        </a:p>
      </dgm:t>
    </dgm:pt>
    <dgm:pt modelId="{A9B07A5B-C8FA-4DDF-A84E-5A20D474F68D}">
      <dgm:prSet phldrT="[Text]" custT="1"/>
      <dgm:spPr/>
      <dgm:t>
        <a:bodyPr/>
        <a:lstStyle/>
        <a:p>
          <a:r>
            <a:rPr lang="en-US" sz="1400" dirty="0"/>
            <a:t>Community Center</a:t>
          </a:r>
          <a:endParaRPr lang="en-IN" sz="1400" dirty="0"/>
        </a:p>
      </dgm:t>
    </dgm:pt>
    <dgm:pt modelId="{4F5CD0E8-0059-4ED8-B9EC-5CA9F24AA14D}" type="parTrans" cxnId="{4CA91316-B46F-491D-9411-0E47A212F817}">
      <dgm:prSet/>
      <dgm:spPr/>
      <dgm:t>
        <a:bodyPr/>
        <a:lstStyle/>
        <a:p>
          <a:endParaRPr lang="en-IN"/>
        </a:p>
      </dgm:t>
    </dgm:pt>
    <dgm:pt modelId="{12273969-6415-4F0C-9D7A-630E7090B3BE}" type="sibTrans" cxnId="{4CA91316-B46F-491D-9411-0E47A212F817}">
      <dgm:prSet/>
      <dgm:spPr/>
      <dgm:t>
        <a:bodyPr/>
        <a:lstStyle/>
        <a:p>
          <a:endParaRPr lang="en-IN"/>
        </a:p>
      </dgm:t>
    </dgm:pt>
    <dgm:pt modelId="{42B3FDE8-00A4-4064-B592-F1233569BEA2}">
      <dgm:prSet phldrT="[Text]" custT="1"/>
      <dgm:spPr/>
      <dgm:t>
        <a:bodyPr/>
        <a:lstStyle/>
        <a:p>
          <a:r>
            <a:rPr lang="en-US" sz="1800" b="1" dirty="0">
              <a:solidFill>
                <a:schemeClr val="tx1"/>
              </a:solidFill>
            </a:rPr>
            <a:t>Ward Officer</a:t>
          </a:r>
          <a:endParaRPr lang="en-IN" sz="1800" b="1" dirty="0">
            <a:solidFill>
              <a:schemeClr val="tx1"/>
            </a:solidFill>
          </a:endParaRPr>
        </a:p>
      </dgm:t>
    </dgm:pt>
    <dgm:pt modelId="{F5AA5155-07F4-477A-B884-33B44A74E107}" type="parTrans" cxnId="{9BA731FA-1B86-4C00-B087-443C715DAF3D}">
      <dgm:prSet/>
      <dgm:spPr/>
      <dgm:t>
        <a:bodyPr/>
        <a:lstStyle/>
        <a:p>
          <a:endParaRPr lang="en-IN"/>
        </a:p>
      </dgm:t>
    </dgm:pt>
    <dgm:pt modelId="{E828BC50-C28C-4C95-B7CB-FDACAEC6011F}" type="sibTrans" cxnId="{9BA731FA-1B86-4C00-B087-443C715DAF3D}">
      <dgm:prSet/>
      <dgm:spPr/>
      <dgm:t>
        <a:bodyPr/>
        <a:lstStyle/>
        <a:p>
          <a:endParaRPr lang="en-IN"/>
        </a:p>
      </dgm:t>
    </dgm:pt>
    <dgm:pt modelId="{39883E38-29B3-4811-8DCB-7AD3A2CBB071}">
      <dgm:prSet phldrT="[Text]" custT="1"/>
      <dgm:spPr/>
      <dgm:t>
        <a:bodyPr/>
        <a:lstStyle/>
        <a:p>
          <a:r>
            <a:rPr lang="en-US" sz="1400" dirty="0"/>
            <a:t>Localities</a:t>
          </a:r>
          <a:endParaRPr lang="en-IN" sz="1400" dirty="0"/>
        </a:p>
      </dgm:t>
    </dgm:pt>
    <dgm:pt modelId="{8140C321-8246-49FE-9F72-C9A4E4987090}" type="parTrans" cxnId="{DA2F9048-C346-4C60-8213-35C70DDA9313}">
      <dgm:prSet/>
      <dgm:spPr/>
      <dgm:t>
        <a:bodyPr/>
        <a:lstStyle/>
        <a:p>
          <a:endParaRPr lang="en-IN"/>
        </a:p>
      </dgm:t>
    </dgm:pt>
    <dgm:pt modelId="{0792FF28-21B9-4268-A80B-52FA75516CEB}" type="sibTrans" cxnId="{DA2F9048-C346-4C60-8213-35C70DDA9313}">
      <dgm:prSet/>
      <dgm:spPr/>
      <dgm:t>
        <a:bodyPr/>
        <a:lstStyle/>
        <a:p>
          <a:endParaRPr lang="en-IN"/>
        </a:p>
      </dgm:t>
    </dgm:pt>
    <dgm:pt modelId="{F0AB787F-E907-4B99-BE49-F96B35A5CDB2}">
      <dgm:prSet phldrT="[Text]" custT="1"/>
      <dgm:spPr/>
      <dgm:t>
        <a:bodyPr/>
        <a:lstStyle/>
        <a:p>
          <a:r>
            <a:rPr lang="en-US" sz="1800" b="1" dirty="0">
              <a:solidFill>
                <a:schemeClr val="tx1"/>
              </a:solidFill>
            </a:rPr>
            <a:t>RWAs</a:t>
          </a:r>
          <a:endParaRPr lang="en-IN" sz="1800" b="1" dirty="0">
            <a:solidFill>
              <a:schemeClr val="tx1"/>
            </a:solidFill>
          </a:endParaRPr>
        </a:p>
      </dgm:t>
    </dgm:pt>
    <dgm:pt modelId="{AB298ABC-6102-42D9-A2C4-5E5F8FDC98E1}" type="parTrans" cxnId="{1DEB84DE-90D0-4798-88A7-36E176C2573C}">
      <dgm:prSet/>
      <dgm:spPr/>
      <dgm:t>
        <a:bodyPr/>
        <a:lstStyle/>
        <a:p>
          <a:endParaRPr lang="en-IN"/>
        </a:p>
      </dgm:t>
    </dgm:pt>
    <dgm:pt modelId="{320A80B7-23AB-48B5-BE6C-04EC32160551}" type="sibTrans" cxnId="{1DEB84DE-90D0-4798-88A7-36E176C2573C}">
      <dgm:prSet/>
      <dgm:spPr/>
      <dgm:t>
        <a:bodyPr/>
        <a:lstStyle/>
        <a:p>
          <a:endParaRPr lang="en-IN"/>
        </a:p>
      </dgm:t>
    </dgm:pt>
    <dgm:pt modelId="{6EB64105-AFD7-4F5E-9659-28894C529380}">
      <dgm:prSet phldrT="[Text]" custT="1"/>
      <dgm:spPr/>
      <dgm:t>
        <a:bodyPr/>
        <a:lstStyle/>
        <a:p>
          <a:r>
            <a:rPr lang="en-US" sz="1400" dirty="0"/>
            <a:t>Citizens</a:t>
          </a:r>
          <a:endParaRPr lang="en-IN" sz="1400" dirty="0"/>
        </a:p>
      </dgm:t>
    </dgm:pt>
    <dgm:pt modelId="{44A5614D-6AEC-41EE-A365-AA1080299BD9}" type="parTrans" cxnId="{D534E71D-926C-4F59-8DC0-3567C95858CD}">
      <dgm:prSet/>
      <dgm:spPr/>
      <dgm:t>
        <a:bodyPr/>
        <a:lstStyle/>
        <a:p>
          <a:endParaRPr lang="en-IN"/>
        </a:p>
      </dgm:t>
    </dgm:pt>
    <dgm:pt modelId="{251DED93-2BF9-4533-BA5E-512A7D6C3BA3}" type="sibTrans" cxnId="{D534E71D-926C-4F59-8DC0-3567C95858CD}">
      <dgm:prSet/>
      <dgm:spPr/>
      <dgm:t>
        <a:bodyPr/>
        <a:lstStyle/>
        <a:p>
          <a:endParaRPr lang="en-IN"/>
        </a:p>
      </dgm:t>
    </dgm:pt>
    <dgm:pt modelId="{F144F900-0BC3-4489-BCE0-E87A7C68F226}" type="pres">
      <dgm:prSet presAssocID="{D73F6400-43D5-48AB-8586-F4DA5A39DAAB}" presName="diagram" presStyleCnt="0">
        <dgm:presLayoutVars>
          <dgm:chPref val="1"/>
          <dgm:dir/>
          <dgm:animOne val="branch"/>
          <dgm:animLvl val="lvl"/>
          <dgm:resizeHandles val="exact"/>
        </dgm:presLayoutVars>
      </dgm:prSet>
      <dgm:spPr/>
    </dgm:pt>
    <dgm:pt modelId="{BBA859BF-A153-40A7-9FA9-FF9EB20FB5A6}" type="pres">
      <dgm:prSet presAssocID="{A7DF9855-6C9B-4D98-A529-A9A12665A2C2}" presName="root1" presStyleCnt="0"/>
      <dgm:spPr/>
    </dgm:pt>
    <dgm:pt modelId="{4E01C596-A4F4-4522-8168-A990C66A7E6F}" type="pres">
      <dgm:prSet presAssocID="{A7DF9855-6C9B-4D98-A529-A9A12665A2C2}" presName="LevelOneTextNode" presStyleLbl="node0" presStyleIdx="0" presStyleCnt="1" custFlipHor="1" custScaleX="145928" custScaleY="238048" custLinFactX="-75161" custLinFactY="75312" custLinFactNeighborX="-100000" custLinFactNeighborY="100000">
        <dgm:presLayoutVars>
          <dgm:chPref val="3"/>
        </dgm:presLayoutVars>
      </dgm:prSet>
      <dgm:spPr/>
    </dgm:pt>
    <dgm:pt modelId="{94210135-F9C3-4B87-AED9-BCEAC2306124}" type="pres">
      <dgm:prSet presAssocID="{A7DF9855-6C9B-4D98-A529-A9A12665A2C2}" presName="level2hierChild" presStyleCnt="0"/>
      <dgm:spPr/>
    </dgm:pt>
    <dgm:pt modelId="{9785EB83-38EB-4B94-80E3-274B9257309B}" type="pres">
      <dgm:prSet presAssocID="{618C9BDA-76C9-407D-A32B-FD685835C7F4}" presName="conn2-1" presStyleLbl="parChTrans1D2" presStyleIdx="0" presStyleCnt="2"/>
      <dgm:spPr/>
    </dgm:pt>
    <dgm:pt modelId="{553562A4-1E22-4846-9323-C21C1FB8884A}" type="pres">
      <dgm:prSet presAssocID="{618C9BDA-76C9-407D-A32B-FD685835C7F4}" presName="connTx" presStyleLbl="parChTrans1D2" presStyleIdx="0" presStyleCnt="2"/>
      <dgm:spPr/>
    </dgm:pt>
    <dgm:pt modelId="{40F51373-9BD1-4BC7-99D4-1C5A6C4F0618}" type="pres">
      <dgm:prSet presAssocID="{3C39B883-0158-4B2D-803E-790D4C88A4B3}" presName="root2" presStyleCnt="0"/>
      <dgm:spPr/>
    </dgm:pt>
    <dgm:pt modelId="{A2D05E2A-DCDD-4C96-A1EA-50BD182938A2}" type="pres">
      <dgm:prSet presAssocID="{3C39B883-0158-4B2D-803E-790D4C88A4B3}" presName="LevelTwoTextNode" presStyleLbl="node2" presStyleIdx="0" presStyleCnt="2" custLinFactX="-28820" custLinFactY="7466" custLinFactNeighborX="-100000" custLinFactNeighborY="100000">
        <dgm:presLayoutVars>
          <dgm:chPref val="3"/>
        </dgm:presLayoutVars>
      </dgm:prSet>
      <dgm:spPr/>
    </dgm:pt>
    <dgm:pt modelId="{7FD75F8F-3E97-4072-BD89-18F896E37F6B}" type="pres">
      <dgm:prSet presAssocID="{3C39B883-0158-4B2D-803E-790D4C88A4B3}" presName="level3hierChild" presStyleCnt="0"/>
      <dgm:spPr/>
    </dgm:pt>
    <dgm:pt modelId="{B645AE0A-4425-4E51-9D92-AE4442AE4062}" type="pres">
      <dgm:prSet presAssocID="{C95EFEA6-DD8E-4969-A20D-C6120DD47B69}" presName="conn2-1" presStyleLbl="parChTrans1D3" presStyleIdx="0" presStyleCnt="7"/>
      <dgm:spPr/>
    </dgm:pt>
    <dgm:pt modelId="{D8DA06D9-3709-4125-8550-365A4989F2B0}" type="pres">
      <dgm:prSet presAssocID="{C95EFEA6-DD8E-4969-A20D-C6120DD47B69}" presName="connTx" presStyleLbl="parChTrans1D3" presStyleIdx="0" presStyleCnt="7"/>
      <dgm:spPr/>
    </dgm:pt>
    <dgm:pt modelId="{1392D49B-C55C-46F6-A275-D86AE2FD3AEC}" type="pres">
      <dgm:prSet presAssocID="{FF031E31-2B33-405A-B221-28467650CF83}" presName="root2" presStyleCnt="0"/>
      <dgm:spPr/>
    </dgm:pt>
    <dgm:pt modelId="{BDA2470B-756D-4F5B-AA7B-CE2090BBBE71}" type="pres">
      <dgm:prSet presAssocID="{FF031E31-2B33-405A-B221-28467650CF83}" presName="LevelTwoTextNode" presStyleLbl="node3" presStyleIdx="0" presStyleCnt="7" custLinFactNeighborX="-14892" custLinFactNeighborY="32518">
        <dgm:presLayoutVars>
          <dgm:chPref val="3"/>
        </dgm:presLayoutVars>
      </dgm:prSet>
      <dgm:spPr/>
    </dgm:pt>
    <dgm:pt modelId="{B455EEEE-146A-4023-BA9F-804BA2F18C8A}" type="pres">
      <dgm:prSet presAssocID="{FF031E31-2B33-405A-B221-28467650CF83}" presName="level3hierChild" presStyleCnt="0"/>
      <dgm:spPr/>
    </dgm:pt>
    <dgm:pt modelId="{5137FDC2-A858-4481-9DA8-264860D22428}" type="pres">
      <dgm:prSet presAssocID="{D726AE75-9052-4EF0-897C-408B0E42AC01}" presName="conn2-1" presStyleLbl="parChTrans1D3" presStyleIdx="1" presStyleCnt="7"/>
      <dgm:spPr/>
    </dgm:pt>
    <dgm:pt modelId="{E6F1546A-C520-430E-86F8-6065294C8B8B}" type="pres">
      <dgm:prSet presAssocID="{D726AE75-9052-4EF0-897C-408B0E42AC01}" presName="connTx" presStyleLbl="parChTrans1D3" presStyleIdx="1" presStyleCnt="7"/>
      <dgm:spPr/>
    </dgm:pt>
    <dgm:pt modelId="{27B3DFC7-A739-417F-AFC6-14B623688543}" type="pres">
      <dgm:prSet presAssocID="{7DA03881-381C-4F8B-B986-9A185F8559A8}" presName="root2" presStyleCnt="0"/>
      <dgm:spPr/>
    </dgm:pt>
    <dgm:pt modelId="{C39EE97E-8E52-44CC-B87B-BA87D92B0556}" type="pres">
      <dgm:prSet presAssocID="{7DA03881-381C-4F8B-B986-9A185F8559A8}" presName="LevelTwoTextNode" presStyleLbl="node3" presStyleIdx="1" presStyleCnt="7" custLinFactNeighborX="-16229" custLinFactNeighborY="37674">
        <dgm:presLayoutVars>
          <dgm:chPref val="3"/>
        </dgm:presLayoutVars>
      </dgm:prSet>
      <dgm:spPr/>
    </dgm:pt>
    <dgm:pt modelId="{060AEE6E-BF35-4A62-8BFA-0835CC351574}" type="pres">
      <dgm:prSet presAssocID="{7DA03881-381C-4F8B-B986-9A185F8559A8}" presName="level3hierChild" presStyleCnt="0"/>
      <dgm:spPr/>
    </dgm:pt>
    <dgm:pt modelId="{6D4EF069-D9B3-49FA-9923-83B81247833B}" type="pres">
      <dgm:prSet presAssocID="{2B854249-F591-48B5-8037-B7D8CB7F4A5C}" presName="conn2-1" presStyleLbl="parChTrans1D3" presStyleIdx="2" presStyleCnt="7"/>
      <dgm:spPr/>
    </dgm:pt>
    <dgm:pt modelId="{60E70AA8-C362-451D-A194-D09AD3DF9B5E}" type="pres">
      <dgm:prSet presAssocID="{2B854249-F591-48B5-8037-B7D8CB7F4A5C}" presName="connTx" presStyleLbl="parChTrans1D3" presStyleIdx="2" presStyleCnt="7"/>
      <dgm:spPr/>
    </dgm:pt>
    <dgm:pt modelId="{D39B9B6A-5F85-46B0-8FE0-9FF468152EC2}" type="pres">
      <dgm:prSet presAssocID="{6852DA8F-B693-4985-8350-964DF0A1C471}" presName="root2" presStyleCnt="0"/>
      <dgm:spPr/>
    </dgm:pt>
    <dgm:pt modelId="{24CE2F00-6F55-4763-98E8-80A52B948B89}" type="pres">
      <dgm:prSet presAssocID="{6852DA8F-B693-4985-8350-964DF0A1C471}" presName="LevelTwoTextNode" presStyleLbl="node3" presStyleIdx="2" presStyleCnt="7" custLinFactNeighborX="-12217" custLinFactNeighborY="58101">
        <dgm:presLayoutVars>
          <dgm:chPref val="3"/>
        </dgm:presLayoutVars>
      </dgm:prSet>
      <dgm:spPr/>
    </dgm:pt>
    <dgm:pt modelId="{7824581D-36E8-4390-8142-150E2E99835F}" type="pres">
      <dgm:prSet presAssocID="{6852DA8F-B693-4985-8350-964DF0A1C471}" presName="level3hierChild" presStyleCnt="0"/>
      <dgm:spPr/>
    </dgm:pt>
    <dgm:pt modelId="{07A40240-1E41-4DE5-AD5A-087C3E774F9B}" type="pres">
      <dgm:prSet presAssocID="{9F2A80D3-01A2-46B1-9739-96ABF1BCF43E}" presName="conn2-1" presStyleLbl="parChTrans1D2" presStyleIdx="1" presStyleCnt="2"/>
      <dgm:spPr/>
    </dgm:pt>
    <dgm:pt modelId="{A7894A32-DBC2-4D12-B160-57823251E214}" type="pres">
      <dgm:prSet presAssocID="{9F2A80D3-01A2-46B1-9739-96ABF1BCF43E}" presName="connTx" presStyleLbl="parChTrans1D2" presStyleIdx="1" presStyleCnt="2"/>
      <dgm:spPr/>
    </dgm:pt>
    <dgm:pt modelId="{2C151B42-3D74-4103-9813-42F4FD02B108}" type="pres">
      <dgm:prSet presAssocID="{88C9B1F1-9700-42AA-9436-9093C92B9752}" presName="root2" presStyleCnt="0"/>
      <dgm:spPr/>
    </dgm:pt>
    <dgm:pt modelId="{0661F5D0-0EFB-41F0-BE27-B8DE01FCE88C}" type="pres">
      <dgm:prSet presAssocID="{88C9B1F1-9700-42AA-9436-9093C92B9752}" presName="LevelTwoTextNode" presStyleLbl="node2" presStyleIdx="1" presStyleCnt="2" custScaleX="118647" custScaleY="186980" custLinFactX="-37070" custLinFactY="100000" custLinFactNeighborX="-100000" custLinFactNeighborY="111883">
        <dgm:presLayoutVars>
          <dgm:chPref val="3"/>
        </dgm:presLayoutVars>
      </dgm:prSet>
      <dgm:spPr/>
    </dgm:pt>
    <dgm:pt modelId="{348EF13B-CBE6-43C3-A80E-843C59C2928C}" type="pres">
      <dgm:prSet presAssocID="{88C9B1F1-9700-42AA-9436-9093C92B9752}" presName="level3hierChild" presStyleCnt="0"/>
      <dgm:spPr/>
    </dgm:pt>
    <dgm:pt modelId="{F7C7E38C-2AFC-4FCA-BD9F-4ECB7F7CF160}" type="pres">
      <dgm:prSet presAssocID="{FD1F88AF-7AEF-4BE4-B68A-3857750359D5}" presName="conn2-1" presStyleLbl="parChTrans1D3" presStyleIdx="3" presStyleCnt="7"/>
      <dgm:spPr/>
    </dgm:pt>
    <dgm:pt modelId="{0DA8DC0F-63D6-498B-B1E8-07F85ADD601A}" type="pres">
      <dgm:prSet presAssocID="{FD1F88AF-7AEF-4BE4-B68A-3857750359D5}" presName="connTx" presStyleLbl="parChTrans1D3" presStyleIdx="3" presStyleCnt="7"/>
      <dgm:spPr/>
    </dgm:pt>
    <dgm:pt modelId="{0982D8C4-CB81-4967-9D42-A7327B8F33D4}" type="pres">
      <dgm:prSet presAssocID="{0AAA3568-6F3E-4A5E-80BD-9D4AA2CE4C6A}" presName="root2" presStyleCnt="0"/>
      <dgm:spPr/>
    </dgm:pt>
    <dgm:pt modelId="{9F919832-6FF3-4C88-B154-B4AFFD17F30C}" type="pres">
      <dgm:prSet presAssocID="{0AAA3568-6F3E-4A5E-80BD-9D4AA2CE4C6A}" presName="LevelTwoTextNode" presStyleLbl="node3" presStyleIdx="3" presStyleCnt="7" custLinFactY="37578" custLinFactNeighborX="-30360" custLinFactNeighborY="100000">
        <dgm:presLayoutVars>
          <dgm:chPref val="3"/>
        </dgm:presLayoutVars>
      </dgm:prSet>
      <dgm:spPr/>
    </dgm:pt>
    <dgm:pt modelId="{2F6F3571-90BE-42C9-A6E6-149B0B66ACF5}" type="pres">
      <dgm:prSet presAssocID="{0AAA3568-6F3E-4A5E-80BD-9D4AA2CE4C6A}" presName="level3hierChild" presStyleCnt="0"/>
      <dgm:spPr/>
    </dgm:pt>
    <dgm:pt modelId="{3597AE4D-DCFB-45E8-A215-9EBA48482D58}" type="pres">
      <dgm:prSet presAssocID="{F5AA5155-07F4-477A-B884-33B44A74E107}" presName="conn2-1" presStyleLbl="parChTrans1D4" presStyleIdx="0" presStyleCnt="10"/>
      <dgm:spPr/>
    </dgm:pt>
    <dgm:pt modelId="{9B1FD9A9-0EB1-4EB3-B614-EA4FF9FF5D6A}" type="pres">
      <dgm:prSet presAssocID="{F5AA5155-07F4-477A-B884-33B44A74E107}" presName="connTx" presStyleLbl="parChTrans1D4" presStyleIdx="0" presStyleCnt="10"/>
      <dgm:spPr/>
    </dgm:pt>
    <dgm:pt modelId="{0A51A17A-456A-4BC1-B420-AB1831CCD63A}" type="pres">
      <dgm:prSet presAssocID="{42B3FDE8-00A4-4064-B592-F1233569BEA2}" presName="root2" presStyleCnt="0"/>
      <dgm:spPr/>
    </dgm:pt>
    <dgm:pt modelId="{A23EC774-B4A1-417C-9496-18DB18D98304}" type="pres">
      <dgm:prSet presAssocID="{42B3FDE8-00A4-4064-B592-F1233569BEA2}" presName="LevelTwoTextNode" presStyleLbl="node4" presStyleIdx="0" presStyleCnt="10" custScaleX="115040" custScaleY="95541">
        <dgm:presLayoutVars>
          <dgm:chPref val="3"/>
        </dgm:presLayoutVars>
      </dgm:prSet>
      <dgm:spPr/>
    </dgm:pt>
    <dgm:pt modelId="{54FECE74-C223-4C5D-859E-E45B85C65BD4}" type="pres">
      <dgm:prSet presAssocID="{42B3FDE8-00A4-4064-B592-F1233569BEA2}" presName="level3hierChild" presStyleCnt="0"/>
      <dgm:spPr/>
    </dgm:pt>
    <dgm:pt modelId="{631E3113-5506-4D4B-9DE5-66ED6802C2EB}" type="pres">
      <dgm:prSet presAssocID="{4F5CD0E8-0059-4ED8-B9EC-5CA9F24AA14D}" presName="conn2-1" presStyleLbl="parChTrans1D3" presStyleIdx="4" presStyleCnt="7"/>
      <dgm:spPr/>
    </dgm:pt>
    <dgm:pt modelId="{154F3D36-84A2-4C81-8DD3-51B7FF52FAB9}" type="pres">
      <dgm:prSet presAssocID="{4F5CD0E8-0059-4ED8-B9EC-5CA9F24AA14D}" presName="connTx" presStyleLbl="parChTrans1D3" presStyleIdx="4" presStyleCnt="7"/>
      <dgm:spPr/>
    </dgm:pt>
    <dgm:pt modelId="{AA07A300-1C6A-412D-B01E-393B8BE9DFB7}" type="pres">
      <dgm:prSet presAssocID="{A9B07A5B-C8FA-4DDF-A84E-5A20D474F68D}" presName="root2" presStyleCnt="0"/>
      <dgm:spPr/>
    </dgm:pt>
    <dgm:pt modelId="{50366331-CCD2-436D-9FD4-3A591B6AB3EF}" type="pres">
      <dgm:prSet presAssocID="{A9B07A5B-C8FA-4DDF-A84E-5A20D474F68D}" presName="LevelTwoTextNode" presStyleLbl="node3" presStyleIdx="4" presStyleCnt="7" custLinFactY="69045" custLinFactNeighborX="-30360" custLinFactNeighborY="100000">
        <dgm:presLayoutVars>
          <dgm:chPref val="3"/>
        </dgm:presLayoutVars>
      </dgm:prSet>
      <dgm:spPr/>
    </dgm:pt>
    <dgm:pt modelId="{0E0B6FF3-E30F-4F36-9B3D-1ACF571AAA3F}" type="pres">
      <dgm:prSet presAssocID="{A9B07A5B-C8FA-4DDF-A84E-5A20D474F68D}" presName="level3hierChild" presStyleCnt="0"/>
      <dgm:spPr/>
    </dgm:pt>
    <dgm:pt modelId="{0FE169F1-21CE-4DBD-BE62-D15819F6FC14}" type="pres">
      <dgm:prSet presAssocID="{8140C321-8246-49FE-9F72-C9A4E4987090}" presName="conn2-1" presStyleLbl="parChTrans1D3" presStyleIdx="5" presStyleCnt="7"/>
      <dgm:spPr/>
    </dgm:pt>
    <dgm:pt modelId="{DDA86445-8C41-42D3-AA87-705515C9DC3C}" type="pres">
      <dgm:prSet presAssocID="{8140C321-8246-49FE-9F72-C9A4E4987090}" presName="connTx" presStyleLbl="parChTrans1D3" presStyleIdx="5" presStyleCnt="7"/>
      <dgm:spPr/>
    </dgm:pt>
    <dgm:pt modelId="{AD1DD1AA-104B-4007-9D52-A3545A865B14}" type="pres">
      <dgm:prSet presAssocID="{39883E38-29B3-4811-8DCB-7AD3A2CBB071}" presName="root2" presStyleCnt="0"/>
      <dgm:spPr/>
    </dgm:pt>
    <dgm:pt modelId="{BFC62B24-F9B2-43F4-8386-4D5ECBC202FA}" type="pres">
      <dgm:prSet presAssocID="{39883E38-29B3-4811-8DCB-7AD3A2CBB071}" presName="LevelTwoTextNode" presStyleLbl="node3" presStyleIdx="5" presStyleCnt="7" custLinFactY="100000" custLinFactNeighborX="-25640" custLinFactNeighborY="138453">
        <dgm:presLayoutVars>
          <dgm:chPref val="3"/>
        </dgm:presLayoutVars>
      </dgm:prSet>
      <dgm:spPr/>
    </dgm:pt>
    <dgm:pt modelId="{1D2E0001-A488-40DD-9FCB-4ADE0A6E600C}" type="pres">
      <dgm:prSet presAssocID="{39883E38-29B3-4811-8DCB-7AD3A2CBB071}" presName="level3hierChild" presStyleCnt="0"/>
      <dgm:spPr/>
    </dgm:pt>
    <dgm:pt modelId="{9A5668BD-9573-4086-B4B7-ABA089226374}" type="pres">
      <dgm:prSet presAssocID="{44A5614D-6AEC-41EE-A365-AA1080299BD9}" presName="conn2-1" presStyleLbl="parChTrans1D4" presStyleIdx="1" presStyleCnt="10"/>
      <dgm:spPr/>
    </dgm:pt>
    <dgm:pt modelId="{18E2306D-159D-418B-8F90-DA8913132DEE}" type="pres">
      <dgm:prSet presAssocID="{44A5614D-6AEC-41EE-A365-AA1080299BD9}" presName="connTx" presStyleLbl="parChTrans1D4" presStyleIdx="1" presStyleCnt="10"/>
      <dgm:spPr/>
    </dgm:pt>
    <dgm:pt modelId="{F0CBE58E-613C-4117-A4C1-7BFB6D88A404}" type="pres">
      <dgm:prSet presAssocID="{6EB64105-AFD7-4F5E-9659-28894C529380}" presName="root2" presStyleCnt="0"/>
      <dgm:spPr/>
    </dgm:pt>
    <dgm:pt modelId="{110CFE3F-555C-4608-B6FC-69B3B40B3273}" type="pres">
      <dgm:prSet presAssocID="{6EB64105-AFD7-4F5E-9659-28894C529380}" presName="LevelTwoTextNode" presStyleLbl="node4" presStyleIdx="1" presStyleCnt="10">
        <dgm:presLayoutVars>
          <dgm:chPref val="3"/>
        </dgm:presLayoutVars>
      </dgm:prSet>
      <dgm:spPr/>
    </dgm:pt>
    <dgm:pt modelId="{965DE45F-BCA4-42A6-985C-3AB92CE09F7A}" type="pres">
      <dgm:prSet presAssocID="{6EB64105-AFD7-4F5E-9659-28894C529380}" presName="level3hierChild" presStyleCnt="0"/>
      <dgm:spPr/>
    </dgm:pt>
    <dgm:pt modelId="{9599B723-1466-4166-85F0-B9093C3263AC}" type="pres">
      <dgm:prSet presAssocID="{AB298ABC-6102-42D9-A2C4-5E5F8FDC98E1}" presName="conn2-1" presStyleLbl="parChTrans1D4" presStyleIdx="2" presStyleCnt="10"/>
      <dgm:spPr/>
    </dgm:pt>
    <dgm:pt modelId="{87EDF2A5-5956-41AA-B576-396432C981A6}" type="pres">
      <dgm:prSet presAssocID="{AB298ABC-6102-42D9-A2C4-5E5F8FDC98E1}" presName="connTx" presStyleLbl="parChTrans1D4" presStyleIdx="2" presStyleCnt="10"/>
      <dgm:spPr/>
    </dgm:pt>
    <dgm:pt modelId="{CD2F19C1-1CFA-4D88-B3C3-1CF482C4891F}" type="pres">
      <dgm:prSet presAssocID="{F0AB787F-E907-4B99-BE49-F96B35A5CDB2}" presName="root2" presStyleCnt="0"/>
      <dgm:spPr/>
    </dgm:pt>
    <dgm:pt modelId="{006723FE-B864-4D49-9B69-B35BE3573160}" type="pres">
      <dgm:prSet presAssocID="{F0AB787F-E907-4B99-BE49-F96B35A5CDB2}" presName="LevelTwoTextNode" presStyleLbl="node4" presStyleIdx="2" presStyleCnt="10" custLinFactNeighborY="46152">
        <dgm:presLayoutVars>
          <dgm:chPref val="3"/>
        </dgm:presLayoutVars>
      </dgm:prSet>
      <dgm:spPr/>
    </dgm:pt>
    <dgm:pt modelId="{6D7D573C-A167-498A-8E39-2D33AE798AF4}" type="pres">
      <dgm:prSet presAssocID="{F0AB787F-E907-4B99-BE49-F96B35A5CDB2}" presName="level3hierChild" presStyleCnt="0"/>
      <dgm:spPr/>
    </dgm:pt>
    <dgm:pt modelId="{14F1BE29-E49E-4D77-B2E4-109F0B0DC6E7}" type="pres">
      <dgm:prSet presAssocID="{FCB5881D-DFF6-418B-A436-A530CB6A38B6}" presName="conn2-1" presStyleLbl="parChTrans1D3" presStyleIdx="6" presStyleCnt="7"/>
      <dgm:spPr/>
    </dgm:pt>
    <dgm:pt modelId="{9FDE125F-0210-49F9-BF08-F2DC9AC4C8B8}" type="pres">
      <dgm:prSet presAssocID="{FCB5881D-DFF6-418B-A436-A530CB6A38B6}" presName="connTx" presStyleLbl="parChTrans1D3" presStyleIdx="6" presStyleCnt="7"/>
      <dgm:spPr/>
    </dgm:pt>
    <dgm:pt modelId="{D3CEBB08-A4C2-4E4B-A5E5-D2F24F2F43EE}" type="pres">
      <dgm:prSet presAssocID="{E5E18375-C720-4B05-927B-ACD4B4675C77}" presName="root2" presStyleCnt="0"/>
      <dgm:spPr/>
    </dgm:pt>
    <dgm:pt modelId="{9AD2E37F-2C25-4379-89FC-50933E0DB51B}" type="pres">
      <dgm:prSet presAssocID="{E5E18375-C720-4B05-927B-ACD4B4675C77}" presName="LevelTwoTextNode" presStyleLbl="node3" presStyleIdx="6" presStyleCnt="7" custLinFactNeighborX="-23619" custLinFactNeighborY="87489">
        <dgm:presLayoutVars>
          <dgm:chPref val="3"/>
        </dgm:presLayoutVars>
      </dgm:prSet>
      <dgm:spPr/>
    </dgm:pt>
    <dgm:pt modelId="{3058BE8E-3121-462C-965A-4BE7294F791E}" type="pres">
      <dgm:prSet presAssocID="{E5E18375-C720-4B05-927B-ACD4B4675C77}" presName="level3hierChild" presStyleCnt="0"/>
      <dgm:spPr/>
    </dgm:pt>
    <dgm:pt modelId="{AA1D90B3-41C0-400E-BA47-660D3B00EA45}" type="pres">
      <dgm:prSet presAssocID="{02BDDA58-973F-4C87-95FC-561EF9A78964}" presName="conn2-1" presStyleLbl="parChTrans1D4" presStyleIdx="3" presStyleCnt="10"/>
      <dgm:spPr/>
    </dgm:pt>
    <dgm:pt modelId="{EF5742B0-17F4-4C0E-84C8-1C7B2C6E31D8}" type="pres">
      <dgm:prSet presAssocID="{02BDDA58-973F-4C87-95FC-561EF9A78964}" presName="connTx" presStyleLbl="parChTrans1D4" presStyleIdx="3" presStyleCnt="10"/>
      <dgm:spPr/>
    </dgm:pt>
    <dgm:pt modelId="{FCB406B4-30E6-428A-8F75-6B5D04CA0AB9}" type="pres">
      <dgm:prSet presAssocID="{F0D4E498-F84E-4866-BC5F-49359D8FBF36}" presName="root2" presStyleCnt="0"/>
      <dgm:spPr/>
    </dgm:pt>
    <dgm:pt modelId="{6784C939-16AC-4ECE-9F67-CB9379B6FE35}" type="pres">
      <dgm:prSet presAssocID="{F0D4E498-F84E-4866-BC5F-49359D8FBF36}" presName="LevelTwoTextNode" presStyleLbl="node4" presStyleIdx="3" presStyleCnt="10" custScaleX="142724" custScaleY="112356" custLinFactNeighborX="8732" custLinFactNeighborY="64552">
        <dgm:presLayoutVars>
          <dgm:chPref val="3"/>
        </dgm:presLayoutVars>
      </dgm:prSet>
      <dgm:spPr/>
    </dgm:pt>
    <dgm:pt modelId="{12349C3C-6FC2-46CC-A4D1-ABED9AAFC744}" type="pres">
      <dgm:prSet presAssocID="{F0D4E498-F84E-4866-BC5F-49359D8FBF36}" presName="level3hierChild" presStyleCnt="0"/>
      <dgm:spPr/>
    </dgm:pt>
    <dgm:pt modelId="{0F5E89DC-B74C-4DAB-B3D5-57F8BEBFFF2A}" type="pres">
      <dgm:prSet presAssocID="{BA8CBC04-D2C8-4400-8D59-B26932DAA529}" presName="conn2-1" presStyleLbl="parChTrans1D4" presStyleIdx="4" presStyleCnt="10"/>
      <dgm:spPr/>
    </dgm:pt>
    <dgm:pt modelId="{4C1C489B-C0B5-4CBD-9BAC-9594472F441B}" type="pres">
      <dgm:prSet presAssocID="{BA8CBC04-D2C8-4400-8D59-B26932DAA529}" presName="connTx" presStyleLbl="parChTrans1D4" presStyleIdx="4" presStyleCnt="10"/>
      <dgm:spPr/>
    </dgm:pt>
    <dgm:pt modelId="{4E4A7871-67C4-4818-86EE-C111C424462D}" type="pres">
      <dgm:prSet presAssocID="{BB40E19A-9DB1-4EB2-B3A5-A22C3B1081AA}" presName="root2" presStyleCnt="0"/>
      <dgm:spPr/>
    </dgm:pt>
    <dgm:pt modelId="{C3584BDD-889F-4067-B70A-782D92DFE6A5}" type="pres">
      <dgm:prSet presAssocID="{BB40E19A-9DB1-4EB2-B3A5-A22C3B1081AA}" presName="LevelTwoTextNode" presStyleLbl="node4" presStyleIdx="4" presStyleCnt="10" custLinFactY="-49930" custLinFactNeighborX="44678" custLinFactNeighborY="-100000">
        <dgm:presLayoutVars>
          <dgm:chPref val="3"/>
        </dgm:presLayoutVars>
      </dgm:prSet>
      <dgm:spPr/>
    </dgm:pt>
    <dgm:pt modelId="{A115F72C-8581-4292-AF76-E38F3D48DAF9}" type="pres">
      <dgm:prSet presAssocID="{BB40E19A-9DB1-4EB2-B3A5-A22C3B1081AA}" presName="level3hierChild" presStyleCnt="0"/>
      <dgm:spPr/>
    </dgm:pt>
    <dgm:pt modelId="{FE697DA0-8B33-415B-9A6C-12031C7669C5}" type="pres">
      <dgm:prSet presAssocID="{BA3B3394-B5C6-4DA5-B8E2-44DF09B3B066}" presName="conn2-1" presStyleLbl="parChTrans1D4" presStyleIdx="5" presStyleCnt="10"/>
      <dgm:spPr/>
    </dgm:pt>
    <dgm:pt modelId="{A98B49FA-CC47-4452-9A6B-C097D571E48C}" type="pres">
      <dgm:prSet presAssocID="{BA3B3394-B5C6-4DA5-B8E2-44DF09B3B066}" presName="connTx" presStyleLbl="parChTrans1D4" presStyleIdx="5" presStyleCnt="10"/>
      <dgm:spPr/>
    </dgm:pt>
    <dgm:pt modelId="{CF7414EE-7C6B-47A3-AB4B-F00AB4885009}" type="pres">
      <dgm:prSet presAssocID="{EF1B0011-A1AE-4811-9CF1-6C6048EB81CA}" presName="root2" presStyleCnt="0"/>
      <dgm:spPr/>
    </dgm:pt>
    <dgm:pt modelId="{F157DD94-7444-418D-BD26-D5FCD2F5C54D}" type="pres">
      <dgm:prSet presAssocID="{EF1B0011-A1AE-4811-9CF1-6C6048EB81CA}" presName="LevelTwoTextNode" presStyleLbl="node4" presStyleIdx="5" presStyleCnt="10" custLinFactY="-30069" custLinFactNeighborX="48692" custLinFactNeighborY="-100000">
        <dgm:presLayoutVars>
          <dgm:chPref val="3"/>
        </dgm:presLayoutVars>
      </dgm:prSet>
      <dgm:spPr/>
    </dgm:pt>
    <dgm:pt modelId="{DCB0EA72-BA6D-4D54-A9DC-52C0F7E91101}" type="pres">
      <dgm:prSet presAssocID="{EF1B0011-A1AE-4811-9CF1-6C6048EB81CA}" presName="level3hierChild" presStyleCnt="0"/>
      <dgm:spPr/>
    </dgm:pt>
    <dgm:pt modelId="{B5648858-E5B1-419E-AF28-61BDA2B8BCB9}" type="pres">
      <dgm:prSet presAssocID="{FF3304C0-21D8-4828-9282-FF98ECD7E657}" presName="conn2-1" presStyleLbl="parChTrans1D4" presStyleIdx="6" presStyleCnt="10"/>
      <dgm:spPr/>
    </dgm:pt>
    <dgm:pt modelId="{412ED35B-E330-46F0-9D15-E2E662886BA6}" type="pres">
      <dgm:prSet presAssocID="{FF3304C0-21D8-4828-9282-FF98ECD7E657}" presName="connTx" presStyleLbl="parChTrans1D4" presStyleIdx="6" presStyleCnt="10"/>
      <dgm:spPr/>
    </dgm:pt>
    <dgm:pt modelId="{451A3E1B-3755-46E6-8901-80F6C1A7AD24}" type="pres">
      <dgm:prSet presAssocID="{776A2E42-9729-4DB3-A281-0DE0D75EFDC0}" presName="root2" presStyleCnt="0"/>
      <dgm:spPr/>
    </dgm:pt>
    <dgm:pt modelId="{C8FA6913-069A-4772-9FFC-383148E11545}" type="pres">
      <dgm:prSet presAssocID="{776A2E42-9729-4DB3-A281-0DE0D75EFDC0}" presName="LevelTwoTextNode" presStyleLbl="node4" presStyleIdx="6" presStyleCnt="10" custScaleX="93329" custLinFactY="-8665" custLinFactNeighborX="47354" custLinFactNeighborY="-100000">
        <dgm:presLayoutVars>
          <dgm:chPref val="3"/>
        </dgm:presLayoutVars>
      </dgm:prSet>
      <dgm:spPr/>
    </dgm:pt>
    <dgm:pt modelId="{FFFF188C-464F-42CB-9EA2-7971E0149B97}" type="pres">
      <dgm:prSet presAssocID="{776A2E42-9729-4DB3-A281-0DE0D75EFDC0}" presName="level3hierChild" presStyleCnt="0"/>
      <dgm:spPr/>
    </dgm:pt>
    <dgm:pt modelId="{3555909B-C31A-4F5D-B629-409711766B99}" type="pres">
      <dgm:prSet presAssocID="{878FAF23-76A9-4F51-ACCD-21EAE746C547}" presName="conn2-1" presStyleLbl="parChTrans1D4" presStyleIdx="7" presStyleCnt="10"/>
      <dgm:spPr/>
    </dgm:pt>
    <dgm:pt modelId="{30BFBE6B-ED99-4FE6-9E67-8F42E3D8AABA}" type="pres">
      <dgm:prSet presAssocID="{878FAF23-76A9-4F51-ACCD-21EAE746C547}" presName="connTx" presStyleLbl="parChTrans1D4" presStyleIdx="7" presStyleCnt="10"/>
      <dgm:spPr/>
    </dgm:pt>
    <dgm:pt modelId="{B9BE734B-27D7-4FC5-8CC9-B98F6B9E9E8E}" type="pres">
      <dgm:prSet presAssocID="{8E9BE03F-82BD-49D5-9D96-33A910EC8653}" presName="root2" presStyleCnt="0"/>
      <dgm:spPr/>
    </dgm:pt>
    <dgm:pt modelId="{B58B3479-7145-42BA-9018-C1C13255689A}" type="pres">
      <dgm:prSet presAssocID="{8E9BE03F-82BD-49D5-9D96-33A910EC8653}" presName="LevelTwoTextNode" presStyleLbl="node4" presStyleIdx="7" presStyleCnt="10" custScaleX="126113" custLinFactNeighborX="13480" custLinFactNeighborY="-27166">
        <dgm:presLayoutVars>
          <dgm:chPref val="3"/>
        </dgm:presLayoutVars>
      </dgm:prSet>
      <dgm:spPr/>
    </dgm:pt>
    <dgm:pt modelId="{BEC41CB3-C395-4C36-80F7-8005C478893D}" type="pres">
      <dgm:prSet presAssocID="{8E9BE03F-82BD-49D5-9D96-33A910EC8653}" presName="level3hierChild" presStyleCnt="0"/>
      <dgm:spPr/>
    </dgm:pt>
    <dgm:pt modelId="{4233C7E7-00DC-466F-B131-B800D3A5AE80}" type="pres">
      <dgm:prSet presAssocID="{19AB9459-1122-4DCD-9B11-7EB740C2165A}" presName="conn2-1" presStyleLbl="parChTrans1D4" presStyleIdx="8" presStyleCnt="10"/>
      <dgm:spPr/>
    </dgm:pt>
    <dgm:pt modelId="{4ECD170C-1285-40D2-A0A9-C098A97FE21B}" type="pres">
      <dgm:prSet presAssocID="{19AB9459-1122-4DCD-9B11-7EB740C2165A}" presName="connTx" presStyleLbl="parChTrans1D4" presStyleIdx="8" presStyleCnt="10"/>
      <dgm:spPr/>
    </dgm:pt>
    <dgm:pt modelId="{87036DF6-B120-4DAE-86C5-E0904EE41AD9}" type="pres">
      <dgm:prSet presAssocID="{D6395458-1446-40DC-BAA0-C7A21C0A5D0F}" presName="root2" presStyleCnt="0"/>
      <dgm:spPr/>
    </dgm:pt>
    <dgm:pt modelId="{D9363EFA-5118-41FE-B1C9-6A32B544B281}" type="pres">
      <dgm:prSet presAssocID="{D6395458-1446-40DC-BAA0-C7A21C0A5D0F}" presName="LevelTwoTextNode" presStyleLbl="node4" presStyleIdx="8" presStyleCnt="10" custLinFactX="73018" custLinFactNeighborX="100000" custLinFactNeighborY="-71621">
        <dgm:presLayoutVars>
          <dgm:chPref val="3"/>
        </dgm:presLayoutVars>
      </dgm:prSet>
      <dgm:spPr/>
    </dgm:pt>
    <dgm:pt modelId="{A71EBFCC-CB10-44CB-815D-D64A6489F9EF}" type="pres">
      <dgm:prSet presAssocID="{D6395458-1446-40DC-BAA0-C7A21C0A5D0F}" presName="level3hierChild" presStyleCnt="0"/>
      <dgm:spPr/>
    </dgm:pt>
    <dgm:pt modelId="{ACD327B1-7317-4F56-8248-E275B98A009A}" type="pres">
      <dgm:prSet presAssocID="{3572978B-EC34-4315-8DC6-622D91AE8E3A}" presName="conn2-1" presStyleLbl="parChTrans1D4" presStyleIdx="9" presStyleCnt="10"/>
      <dgm:spPr/>
    </dgm:pt>
    <dgm:pt modelId="{A33F6295-F96A-4C80-927E-D3775FA01FE6}" type="pres">
      <dgm:prSet presAssocID="{3572978B-EC34-4315-8DC6-622D91AE8E3A}" presName="connTx" presStyleLbl="parChTrans1D4" presStyleIdx="9" presStyleCnt="10"/>
      <dgm:spPr/>
    </dgm:pt>
    <dgm:pt modelId="{BD3ABE24-4853-420F-B4FE-C0B8CE3F21E0}" type="pres">
      <dgm:prSet presAssocID="{F5C55BF9-8271-4364-A2D6-E61245B337B0}" presName="root2" presStyleCnt="0"/>
      <dgm:spPr/>
    </dgm:pt>
    <dgm:pt modelId="{9D24703F-8229-476F-9A47-2B5527887CEB}" type="pres">
      <dgm:prSet presAssocID="{F5C55BF9-8271-4364-A2D6-E61245B337B0}" presName="LevelTwoTextNode" presStyleLbl="node4" presStyleIdx="9" presStyleCnt="10" custLinFactX="70342" custLinFactNeighborX="100000" custLinFactNeighborY="-60301">
        <dgm:presLayoutVars>
          <dgm:chPref val="3"/>
        </dgm:presLayoutVars>
      </dgm:prSet>
      <dgm:spPr/>
    </dgm:pt>
    <dgm:pt modelId="{E6923ACE-5385-4004-A6B0-F5F3C88D2686}" type="pres">
      <dgm:prSet presAssocID="{F5C55BF9-8271-4364-A2D6-E61245B337B0}" presName="level3hierChild" presStyleCnt="0"/>
      <dgm:spPr/>
    </dgm:pt>
  </dgm:ptLst>
  <dgm:cxnLst>
    <dgm:cxn modelId="{3A4CDF01-2345-46BB-A759-6B5A7BB7E61F}" srcId="{8E9BE03F-82BD-49D5-9D96-33A910EC8653}" destId="{D6395458-1446-40DC-BAA0-C7A21C0A5D0F}" srcOrd="0" destOrd="0" parTransId="{19AB9459-1122-4DCD-9B11-7EB740C2165A}" sibTransId="{D82C3568-3DF2-4253-A9E3-6E7366ADF092}"/>
    <dgm:cxn modelId="{48185606-FEC6-4F07-8138-30AE0ACC13F6}" type="presOf" srcId="{44A5614D-6AEC-41EE-A365-AA1080299BD9}" destId="{18E2306D-159D-418B-8F90-DA8913132DEE}" srcOrd="1" destOrd="0" presId="urn:microsoft.com/office/officeart/2005/8/layout/hierarchy2"/>
    <dgm:cxn modelId="{89257C0A-2F9D-43D4-9B7B-D24FFF3EEF04}" type="presOf" srcId="{EF1B0011-A1AE-4811-9CF1-6C6048EB81CA}" destId="{F157DD94-7444-418D-BD26-D5FCD2F5C54D}" srcOrd="0" destOrd="0" presId="urn:microsoft.com/office/officeart/2005/8/layout/hierarchy2"/>
    <dgm:cxn modelId="{2E15A70D-442F-4123-A71F-797FF873CE75}" type="presOf" srcId="{BB40E19A-9DB1-4EB2-B3A5-A22C3B1081AA}" destId="{C3584BDD-889F-4067-B70A-782D92DFE6A5}" srcOrd="0" destOrd="0" presId="urn:microsoft.com/office/officeart/2005/8/layout/hierarchy2"/>
    <dgm:cxn modelId="{151AF90E-3927-4226-9B4E-F4B72B590E73}" srcId="{3C39B883-0158-4B2D-803E-790D4C88A4B3}" destId="{7DA03881-381C-4F8B-B986-9A185F8559A8}" srcOrd="1" destOrd="0" parTransId="{D726AE75-9052-4EF0-897C-408B0E42AC01}" sibTransId="{5E12E976-EA25-44FC-A22E-2573933ECB41}"/>
    <dgm:cxn modelId="{1BDC1514-C510-4024-903A-64C7C30DDE71}" type="presOf" srcId="{F0D4E498-F84E-4866-BC5F-49359D8FBF36}" destId="{6784C939-16AC-4ECE-9F67-CB9379B6FE35}" srcOrd="0" destOrd="0" presId="urn:microsoft.com/office/officeart/2005/8/layout/hierarchy2"/>
    <dgm:cxn modelId="{4CA91316-B46F-491D-9411-0E47A212F817}" srcId="{88C9B1F1-9700-42AA-9436-9093C92B9752}" destId="{A9B07A5B-C8FA-4DDF-A84E-5A20D474F68D}" srcOrd="1" destOrd="0" parTransId="{4F5CD0E8-0059-4ED8-B9EC-5CA9F24AA14D}" sibTransId="{12273969-6415-4F0C-9D7A-630E7090B3BE}"/>
    <dgm:cxn modelId="{3CFEE316-A9DC-4E18-8D8D-3A5BF46E9492}" type="presOf" srcId="{9F2A80D3-01A2-46B1-9739-96ABF1BCF43E}" destId="{A7894A32-DBC2-4D12-B160-57823251E214}" srcOrd="1" destOrd="0" presId="urn:microsoft.com/office/officeart/2005/8/layout/hierarchy2"/>
    <dgm:cxn modelId="{8766E218-1512-46D4-9E8E-F9FE58E9964B}" type="presOf" srcId="{F0AB787F-E907-4B99-BE49-F96B35A5CDB2}" destId="{006723FE-B864-4D49-9B69-B35BE3573160}" srcOrd="0" destOrd="0" presId="urn:microsoft.com/office/officeart/2005/8/layout/hierarchy2"/>
    <dgm:cxn modelId="{F1BACB1D-C4FA-4EA9-9E61-3B59F06ED131}" type="presOf" srcId="{2B854249-F591-48B5-8037-B7D8CB7F4A5C}" destId="{6D4EF069-D9B3-49FA-9923-83B81247833B}" srcOrd="0" destOrd="0" presId="urn:microsoft.com/office/officeart/2005/8/layout/hierarchy2"/>
    <dgm:cxn modelId="{D534E71D-926C-4F59-8DC0-3567C95858CD}" srcId="{39883E38-29B3-4811-8DCB-7AD3A2CBB071}" destId="{6EB64105-AFD7-4F5E-9659-28894C529380}" srcOrd="0" destOrd="0" parTransId="{44A5614D-6AEC-41EE-A365-AA1080299BD9}" sibTransId="{251DED93-2BF9-4533-BA5E-512A7D6C3BA3}"/>
    <dgm:cxn modelId="{9A15B329-5865-4A7D-8BE7-C00743A2B339}" type="presOf" srcId="{39883E38-29B3-4811-8DCB-7AD3A2CBB071}" destId="{BFC62B24-F9B2-43F4-8386-4D5ECBC202FA}" srcOrd="0" destOrd="0" presId="urn:microsoft.com/office/officeart/2005/8/layout/hierarchy2"/>
    <dgm:cxn modelId="{C775F42A-3F1E-4593-AA23-950781F45F08}" type="presOf" srcId="{C95EFEA6-DD8E-4969-A20D-C6120DD47B69}" destId="{D8DA06D9-3709-4125-8550-365A4989F2B0}" srcOrd="1" destOrd="0" presId="urn:microsoft.com/office/officeart/2005/8/layout/hierarchy2"/>
    <dgm:cxn modelId="{42517930-4739-4842-ACAA-F02199BEAECE}" type="presOf" srcId="{44A5614D-6AEC-41EE-A365-AA1080299BD9}" destId="{9A5668BD-9573-4086-B4B7-ABA089226374}" srcOrd="0" destOrd="0" presId="urn:microsoft.com/office/officeart/2005/8/layout/hierarchy2"/>
    <dgm:cxn modelId="{B27C2333-EA41-4A03-A860-D59077E6DC0B}" type="presOf" srcId="{D73F6400-43D5-48AB-8586-F4DA5A39DAAB}" destId="{F144F900-0BC3-4489-BCE0-E87A7C68F226}" srcOrd="0" destOrd="0" presId="urn:microsoft.com/office/officeart/2005/8/layout/hierarchy2"/>
    <dgm:cxn modelId="{D1CCB733-13B4-4234-9068-16362F2786F0}" type="presOf" srcId="{FCB5881D-DFF6-418B-A436-A530CB6A38B6}" destId="{9FDE125F-0210-49F9-BF08-F2DC9AC4C8B8}" srcOrd="1" destOrd="0" presId="urn:microsoft.com/office/officeart/2005/8/layout/hierarchy2"/>
    <dgm:cxn modelId="{AE4F6434-2DD8-401F-8FDF-5827A8F92F86}" type="presOf" srcId="{19AB9459-1122-4DCD-9B11-7EB740C2165A}" destId="{4ECD170C-1285-40D2-A0A9-C098A97FE21B}" srcOrd="1" destOrd="0" presId="urn:microsoft.com/office/officeart/2005/8/layout/hierarchy2"/>
    <dgm:cxn modelId="{8CF4FA38-5007-4386-A6BE-7FF733BB333B}" type="presOf" srcId="{C95EFEA6-DD8E-4969-A20D-C6120DD47B69}" destId="{B645AE0A-4425-4E51-9D92-AE4442AE4062}" srcOrd="0" destOrd="0" presId="urn:microsoft.com/office/officeart/2005/8/layout/hierarchy2"/>
    <dgm:cxn modelId="{BB180A39-C418-488B-B16B-EF6825D0E457}" srcId="{8E9BE03F-82BD-49D5-9D96-33A910EC8653}" destId="{F5C55BF9-8271-4364-A2D6-E61245B337B0}" srcOrd="1" destOrd="0" parTransId="{3572978B-EC34-4315-8DC6-622D91AE8E3A}" sibTransId="{B5C6FF70-AB19-4537-A126-48A8300902CF}"/>
    <dgm:cxn modelId="{E5089C3A-0B42-4424-BABA-C00CBD154BDD}" type="presOf" srcId="{42B3FDE8-00A4-4064-B592-F1233569BEA2}" destId="{A23EC774-B4A1-417C-9496-18DB18D98304}" srcOrd="0" destOrd="0" presId="urn:microsoft.com/office/officeart/2005/8/layout/hierarchy2"/>
    <dgm:cxn modelId="{E5C9EB3D-1A60-4A8E-A85E-07F32BFBB840}" type="presOf" srcId="{F5C55BF9-8271-4364-A2D6-E61245B337B0}" destId="{9D24703F-8229-476F-9A47-2B5527887CEB}" srcOrd="0" destOrd="0" presId="urn:microsoft.com/office/officeart/2005/8/layout/hierarchy2"/>
    <dgm:cxn modelId="{8A508540-1113-4CC0-A23C-C18C2ECD51F1}" type="presOf" srcId="{9F2A80D3-01A2-46B1-9739-96ABF1BCF43E}" destId="{07A40240-1E41-4DE5-AD5A-087C3E774F9B}" srcOrd="0" destOrd="0" presId="urn:microsoft.com/office/officeart/2005/8/layout/hierarchy2"/>
    <dgm:cxn modelId="{4F62705C-4A57-45BA-A3A1-B341C7C2E9E8}" srcId="{F0D4E498-F84E-4866-BC5F-49359D8FBF36}" destId="{776A2E42-9729-4DB3-A281-0DE0D75EFDC0}" srcOrd="2" destOrd="0" parTransId="{FF3304C0-21D8-4828-9282-FF98ECD7E657}" sibTransId="{B5C83F81-4A2F-4B62-81F5-A721D9E0AE1B}"/>
    <dgm:cxn modelId="{9C7C605F-1B23-442A-9757-07BADE6AC118}" type="presOf" srcId="{E5E18375-C720-4B05-927B-ACD4B4675C77}" destId="{9AD2E37F-2C25-4379-89FC-50933E0DB51B}" srcOrd="0" destOrd="0" presId="urn:microsoft.com/office/officeart/2005/8/layout/hierarchy2"/>
    <dgm:cxn modelId="{4EEF6461-887C-422A-A7B1-677346316C4E}" type="presOf" srcId="{02BDDA58-973F-4C87-95FC-561EF9A78964}" destId="{EF5742B0-17F4-4C0E-84C8-1C7B2C6E31D8}" srcOrd="1" destOrd="0" presId="urn:microsoft.com/office/officeart/2005/8/layout/hierarchy2"/>
    <dgm:cxn modelId="{10C5F762-6F5E-403F-874C-32F7DA6D3527}" srcId="{F0D4E498-F84E-4866-BC5F-49359D8FBF36}" destId="{EF1B0011-A1AE-4811-9CF1-6C6048EB81CA}" srcOrd="1" destOrd="0" parTransId="{BA3B3394-B5C6-4DA5-B8E2-44DF09B3B066}" sibTransId="{45BF988B-982D-4435-A9E5-A662E81DF162}"/>
    <dgm:cxn modelId="{F29FEF47-D749-4020-952F-7333FB486FF3}" type="presOf" srcId="{FF031E31-2B33-405A-B221-28467650CF83}" destId="{BDA2470B-756D-4F5B-AA7B-CE2090BBBE71}" srcOrd="0" destOrd="0" presId="urn:microsoft.com/office/officeart/2005/8/layout/hierarchy2"/>
    <dgm:cxn modelId="{A2BF3D48-2FD0-4AA5-9554-7F50B51B19D3}" srcId="{E5E18375-C720-4B05-927B-ACD4B4675C77}" destId="{F0D4E498-F84E-4866-BC5F-49359D8FBF36}" srcOrd="0" destOrd="0" parTransId="{02BDDA58-973F-4C87-95FC-561EF9A78964}" sibTransId="{91C182D2-6355-45A7-9CB9-002187DA7D9D}"/>
    <dgm:cxn modelId="{DA2F9048-C346-4C60-8213-35C70DDA9313}" srcId="{88C9B1F1-9700-42AA-9436-9093C92B9752}" destId="{39883E38-29B3-4811-8DCB-7AD3A2CBB071}" srcOrd="2" destOrd="0" parTransId="{8140C321-8246-49FE-9F72-C9A4E4987090}" sibTransId="{0792FF28-21B9-4268-A80B-52FA75516CEB}"/>
    <dgm:cxn modelId="{058DAA4B-D283-4264-B72A-2BA9B31F3BF3}" type="presOf" srcId="{4F5CD0E8-0059-4ED8-B9EC-5CA9F24AA14D}" destId="{154F3D36-84A2-4C81-8DD3-51B7FF52FAB9}" srcOrd="1" destOrd="0" presId="urn:microsoft.com/office/officeart/2005/8/layout/hierarchy2"/>
    <dgm:cxn modelId="{56FC8A4C-937E-4541-A4B3-8CF5EB8168FE}" type="presOf" srcId="{FF3304C0-21D8-4828-9282-FF98ECD7E657}" destId="{B5648858-E5B1-419E-AF28-61BDA2B8BCB9}" srcOrd="0" destOrd="0" presId="urn:microsoft.com/office/officeart/2005/8/layout/hierarchy2"/>
    <dgm:cxn modelId="{C1FF866E-91DA-4D02-BC9A-5C5B9F609005}" type="presOf" srcId="{D726AE75-9052-4EF0-897C-408B0E42AC01}" destId="{5137FDC2-A858-4481-9DA8-264860D22428}" srcOrd="0" destOrd="0" presId="urn:microsoft.com/office/officeart/2005/8/layout/hierarchy2"/>
    <dgm:cxn modelId="{BB052650-3B5D-46DD-B72D-3C7D72D10AAC}" type="presOf" srcId="{F5AA5155-07F4-477A-B884-33B44A74E107}" destId="{9B1FD9A9-0EB1-4EB3-B614-EA4FF9FF5D6A}" srcOrd="1" destOrd="0" presId="urn:microsoft.com/office/officeart/2005/8/layout/hierarchy2"/>
    <dgm:cxn modelId="{6FE58152-7F13-4241-881F-1DF305B2C160}" type="presOf" srcId="{AB298ABC-6102-42D9-A2C4-5E5F8FDC98E1}" destId="{9599B723-1466-4166-85F0-B9093C3263AC}" srcOrd="0" destOrd="0" presId="urn:microsoft.com/office/officeart/2005/8/layout/hierarchy2"/>
    <dgm:cxn modelId="{94B33B74-88FB-4296-94B6-39F59B44C8E6}" type="presOf" srcId="{7DA03881-381C-4F8B-B986-9A185F8559A8}" destId="{C39EE97E-8E52-44CC-B87B-BA87D92B0556}" srcOrd="0" destOrd="0" presId="urn:microsoft.com/office/officeart/2005/8/layout/hierarchy2"/>
    <dgm:cxn modelId="{65E57B76-95AC-4B52-A6D6-08141D1774F5}" type="presOf" srcId="{0AAA3568-6F3E-4A5E-80BD-9D4AA2CE4C6A}" destId="{9F919832-6FF3-4C88-B154-B4AFFD17F30C}" srcOrd="0" destOrd="0" presId="urn:microsoft.com/office/officeart/2005/8/layout/hierarchy2"/>
    <dgm:cxn modelId="{D0094478-D873-4350-B714-6235299098BA}" srcId="{88C9B1F1-9700-42AA-9436-9093C92B9752}" destId="{E5E18375-C720-4B05-927B-ACD4B4675C77}" srcOrd="3" destOrd="0" parTransId="{FCB5881D-DFF6-418B-A436-A530CB6A38B6}" sibTransId="{7FAFC22F-4F10-47EF-9E8B-02CA81F1B514}"/>
    <dgm:cxn modelId="{EDFA3479-25EF-4B7D-9790-308CEDEDBA09}" type="presOf" srcId="{8140C321-8246-49FE-9F72-C9A4E4987090}" destId="{0FE169F1-21CE-4DBD-BE62-D15819F6FC14}" srcOrd="0" destOrd="0" presId="urn:microsoft.com/office/officeart/2005/8/layout/hierarchy2"/>
    <dgm:cxn modelId="{11E7597B-8526-4BBE-B40F-B09AB162AF21}" srcId="{F0D4E498-F84E-4866-BC5F-49359D8FBF36}" destId="{BB40E19A-9DB1-4EB2-B3A5-A22C3B1081AA}" srcOrd="0" destOrd="0" parTransId="{BA8CBC04-D2C8-4400-8D59-B26932DAA529}" sibTransId="{3427B24E-158A-4C3D-9C73-68B865738925}"/>
    <dgm:cxn modelId="{AF36AE7F-7810-4055-BFA2-7F88C5D29E58}" type="presOf" srcId="{3572978B-EC34-4315-8DC6-622D91AE8E3A}" destId="{A33F6295-F96A-4C80-927E-D3775FA01FE6}" srcOrd="1" destOrd="0" presId="urn:microsoft.com/office/officeart/2005/8/layout/hierarchy2"/>
    <dgm:cxn modelId="{FDD35A80-3A3F-4DC2-A8EA-9C8C3A906744}" type="presOf" srcId="{776A2E42-9729-4DB3-A281-0DE0D75EFDC0}" destId="{C8FA6913-069A-4772-9FFC-383148E11545}" srcOrd="0" destOrd="0" presId="urn:microsoft.com/office/officeart/2005/8/layout/hierarchy2"/>
    <dgm:cxn modelId="{5316A680-0445-412E-88DF-B1A326447619}" type="presOf" srcId="{BA3B3394-B5C6-4DA5-B8E2-44DF09B3B066}" destId="{A98B49FA-CC47-4452-9A6B-C097D571E48C}" srcOrd="1" destOrd="0" presId="urn:microsoft.com/office/officeart/2005/8/layout/hierarchy2"/>
    <dgm:cxn modelId="{BB416C84-9140-4CD3-8178-C127E9E100CB}" type="presOf" srcId="{F5AA5155-07F4-477A-B884-33B44A74E107}" destId="{3597AE4D-DCFB-45E8-A215-9EBA48482D58}" srcOrd="0" destOrd="0" presId="urn:microsoft.com/office/officeart/2005/8/layout/hierarchy2"/>
    <dgm:cxn modelId="{B8A75885-EB2F-4983-8CE8-2B0F2E690E39}" type="presOf" srcId="{8140C321-8246-49FE-9F72-C9A4E4987090}" destId="{DDA86445-8C41-42D3-AA87-705515C9DC3C}" srcOrd="1" destOrd="0" presId="urn:microsoft.com/office/officeart/2005/8/layout/hierarchy2"/>
    <dgm:cxn modelId="{0A6AA892-8552-4F4C-B3F6-3AEC41777F7D}" srcId="{D73F6400-43D5-48AB-8586-F4DA5A39DAAB}" destId="{A7DF9855-6C9B-4D98-A529-A9A12665A2C2}" srcOrd="0" destOrd="0" parTransId="{65C5AE88-E919-47D0-84B3-24BC67F16CFE}" sibTransId="{0CDE6D66-3B46-476B-B101-B6A7613209AF}"/>
    <dgm:cxn modelId="{CF6FD196-949B-4F51-8FE4-2FD83A83DCB9}" type="presOf" srcId="{8E9BE03F-82BD-49D5-9D96-33A910EC8653}" destId="{B58B3479-7145-42BA-9018-C1C13255689A}" srcOrd="0" destOrd="0" presId="urn:microsoft.com/office/officeart/2005/8/layout/hierarchy2"/>
    <dgm:cxn modelId="{3E596F97-8BB2-40C1-BF71-3EAE5CF9D022}" srcId="{88C9B1F1-9700-42AA-9436-9093C92B9752}" destId="{0AAA3568-6F3E-4A5E-80BD-9D4AA2CE4C6A}" srcOrd="0" destOrd="0" parTransId="{FD1F88AF-7AEF-4BE4-B68A-3857750359D5}" sibTransId="{66354FBD-2364-459E-A9DA-2B950532D35C}"/>
    <dgm:cxn modelId="{B412069A-8909-49F4-BCF7-2956F7F9998E}" type="presOf" srcId="{AB298ABC-6102-42D9-A2C4-5E5F8FDC98E1}" destId="{87EDF2A5-5956-41AA-B576-396432C981A6}" srcOrd="1" destOrd="0" presId="urn:microsoft.com/office/officeart/2005/8/layout/hierarchy2"/>
    <dgm:cxn modelId="{178DB49B-341D-4AFF-A138-5036E9930FBE}" type="presOf" srcId="{878FAF23-76A9-4F51-ACCD-21EAE746C547}" destId="{30BFBE6B-ED99-4FE6-9E67-8F42E3D8AABA}" srcOrd="1" destOrd="0" presId="urn:microsoft.com/office/officeart/2005/8/layout/hierarchy2"/>
    <dgm:cxn modelId="{F320A2A2-FD83-4D5F-B75B-1C223E888A92}" type="presOf" srcId="{6EB64105-AFD7-4F5E-9659-28894C529380}" destId="{110CFE3F-555C-4608-B6FC-69B3B40B3273}" srcOrd="0" destOrd="0" presId="urn:microsoft.com/office/officeart/2005/8/layout/hierarchy2"/>
    <dgm:cxn modelId="{21A06DA3-FE3C-42CA-B9DB-80DEB6C5D398}" type="presOf" srcId="{3572978B-EC34-4315-8DC6-622D91AE8E3A}" destId="{ACD327B1-7317-4F56-8248-E275B98A009A}" srcOrd="0" destOrd="0" presId="urn:microsoft.com/office/officeart/2005/8/layout/hierarchy2"/>
    <dgm:cxn modelId="{6887ADAA-9EDE-4199-8D86-1931E9499F59}" type="presOf" srcId="{BA8CBC04-D2C8-4400-8D59-B26932DAA529}" destId="{0F5E89DC-B74C-4DAB-B3D5-57F8BEBFFF2A}" srcOrd="0" destOrd="0" presId="urn:microsoft.com/office/officeart/2005/8/layout/hierarchy2"/>
    <dgm:cxn modelId="{06EB0BB0-1DA0-4BE1-A690-DF51D7748BDA}" srcId="{3C39B883-0158-4B2D-803E-790D4C88A4B3}" destId="{FF031E31-2B33-405A-B221-28467650CF83}" srcOrd="0" destOrd="0" parTransId="{C95EFEA6-DD8E-4969-A20D-C6120DD47B69}" sibTransId="{B82335D9-E962-45D9-8F92-475E22FB37DA}"/>
    <dgm:cxn modelId="{794662B5-31DE-4D27-B552-96BCDB120042}" type="presOf" srcId="{6852DA8F-B693-4985-8350-964DF0A1C471}" destId="{24CE2F00-6F55-4763-98E8-80A52B948B89}" srcOrd="0" destOrd="0" presId="urn:microsoft.com/office/officeart/2005/8/layout/hierarchy2"/>
    <dgm:cxn modelId="{A070B4BF-4D4D-4156-AEE6-C2200A585810}" type="presOf" srcId="{FCB5881D-DFF6-418B-A436-A530CB6A38B6}" destId="{14F1BE29-E49E-4D77-B2E4-109F0B0DC6E7}" srcOrd="0" destOrd="0" presId="urn:microsoft.com/office/officeart/2005/8/layout/hierarchy2"/>
    <dgm:cxn modelId="{5CE406C0-8C12-477E-A923-3E830B979E7C}" srcId="{A7DF9855-6C9B-4D98-A529-A9A12665A2C2}" destId="{88C9B1F1-9700-42AA-9436-9093C92B9752}" srcOrd="1" destOrd="0" parTransId="{9F2A80D3-01A2-46B1-9739-96ABF1BCF43E}" sibTransId="{7674E22A-2DE7-4691-8C9E-5EEE99462145}"/>
    <dgm:cxn modelId="{67FE55C0-4A09-41F8-B14A-D8AE81A3EE7A}" type="presOf" srcId="{A9B07A5B-C8FA-4DDF-A84E-5A20D474F68D}" destId="{50366331-CCD2-436D-9FD4-3A591B6AB3EF}" srcOrd="0" destOrd="0" presId="urn:microsoft.com/office/officeart/2005/8/layout/hierarchy2"/>
    <dgm:cxn modelId="{84E413C1-371F-4D19-8587-22E5CFC6D2CB}" type="presOf" srcId="{02BDDA58-973F-4C87-95FC-561EF9A78964}" destId="{AA1D90B3-41C0-400E-BA47-660D3B00EA45}" srcOrd="0" destOrd="0" presId="urn:microsoft.com/office/officeart/2005/8/layout/hierarchy2"/>
    <dgm:cxn modelId="{BC3C76C3-299A-44DD-AF66-D4D3D3CABFB0}" type="presOf" srcId="{878FAF23-76A9-4F51-ACCD-21EAE746C547}" destId="{3555909B-C31A-4F5D-B629-409711766B99}" srcOrd="0" destOrd="0" presId="urn:microsoft.com/office/officeart/2005/8/layout/hierarchy2"/>
    <dgm:cxn modelId="{784FD8C8-7259-42F2-ACCE-44263C46EF34}" type="presOf" srcId="{FD1F88AF-7AEF-4BE4-B68A-3857750359D5}" destId="{0DA8DC0F-63D6-498B-B1E8-07F85ADD601A}" srcOrd="1" destOrd="0" presId="urn:microsoft.com/office/officeart/2005/8/layout/hierarchy2"/>
    <dgm:cxn modelId="{0B5E7CCA-2EED-43C7-AE5C-ACE49F50EAB4}" srcId="{E5E18375-C720-4B05-927B-ACD4B4675C77}" destId="{8E9BE03F-82BD-49D5-9D96-33A910EC8653}" srcOrd="1" destOrd="0" parTransId="{878FAF23-76A9-4F51-ACCD-21EAE746C547}" sibTransId="{378F5536-C9E3-40C9-B8EB-1438B3BDAF46}"/>
    <dgm:cxn modelId="{7842FDCA-0EB1-4AE9-91D9-40308974AAA9}" type="presOf" srcId="{D6395458-1446-40DC-BAA0-C7A21C0A5D0F}" destId="{D9363EFA-5118-41FE-B1C9-6A32B544B281}" srcOrd="0" destOrd="0" presId="urn:microsoft.com/office/officeart/2005/8/layout/hierarchy2"/>
    <dgm:cxn modelId="{A6EAB1CD-E656-4E96-A028-965FC8D39EC3}" type="presOf" srcId="{BA3B3394-B5C6-4DA5-B8E2-44DF09B3B066}" destId="{FE697DA0-8B33-415B-9A6C-12031C7669C5}" srcOrd="0" destOrd="0" presId="urn:microsoft.com/office/officeart/2005/8/layout/hierarchy2"/>
    <dgm:cxn modelId="{8C02D1CD-1334-4843-A054-CC0AD1FBBA9C}" type="presOf" srcId="{2B854249-F591-48B5-8037-B7D8CB7F4A5C}" destId="{60E70AA8-C362-451D-A194-D09AD3DF9B5E}" srcOrd="1" destOrd="0" presId="urn:microsoft.com/office/officeart/2005/8/layout/hierarchy2"/>
    <dgm:cxn modelId="{DAD2B2CF-0995-42BA-A7A7-26DF196305ED}" type="presOf" srcId="{FF3304C0-21D8-4828-9282-FF98ECD7E657}" destId="{412ED35B-E330-46F0-9D15-E2E662886BA6}" srcOrd="1" destOrd="0" presId="urn:microsoft.com/office/officeart/2005/8/layout/hierarchy2"/>
    <dgm:cxn modelId="{3A3040D1-69C1-431B-BFC6-D8D1DA78AD19}" srcId="{A7DF9855-6C9B-4D98-A529-A9A12665A2C2}" destId="{3C39B883-0158-4B2D-803E-790D4C88A4B3}" srcOrd="0" destOrd="0" parTransId="{618C9BDA-76C9-407D-A32B-FD685835C7F4}" sibTransId="{2C90C466-4970-45C3-912F-8448ACD828D8}"/>
    <dgm:cxn modelId="{1CB088DA-46AB-485D-9AC1-6BAB1B58A325}" type="presOf" srcId="{D726AE75-9052-4EF0-897C-408B0E42AC01}" destId="{E6F1546A-C520-430E-86F8-6065294C8B8B}" srcOrd="1" destOrd="0" presId="urn:microsoft.com/office/officeart/2005/8/layout/hierarchy2"/>
    <dgm:cxn modelId="{DC609CDA-DEED-4A0B-988C-80CB22E80298}" type="presOf" srcId="{BA8CBC04-D2C8-4400-8D59-B26932DAA529}" destId="{4C1C489B-C0B5-4CBD-9BAC-9594472F441B}" srcOrd="1" destOrd="0" presId="urn:microsoft.com/office/officeart/2005/8/layout/hierarchy2"/>
    <dgm:cxn modelId="{B412CEDC-3B87-452E-8151-22B999014443}" type="presOf" srcId="{19AB9459-1122-4DCD-9B11-7EB740C2165A}" destId="{4233C7E7-00DC-466F-B131-B800D3A5AE80}" srcOrd="0" destOrd="0" presId="urn:microsoft.com/office/officeart/2005/8/layout/hierarchy2"/>
    <dgm:cxn modelId="{1DEB84DE-90D0-4798-88A7-36E176C2573C}" srcId="{39883E38-29B3-4811-8DCB-7AD3A2CBB071}" destId="{F0AB787F-E907-4B99-BE49-F96B35A5CDB2}" srcOrd="1" destOrd="0" parTransId="{AB298ABC-6102-42D9-A2C4-5E5F8FDC98E1}" sibTransId="{320A80B7-23AB-48B5-BE6C-04EC32160551}"/>
    <dgm:cxn modelId="{5555C4E0-F470-4AE7-B18B-E783AC242DB0}" type="presOf" srcId="{3C39B883-0158-4B2D-803E-790D4C88A4B3}" destId="{A2D05E2A-DCDD-4C96-A1EA-50BD182938A2}" srcOrd="0" destOrd="0" presId="urn:microsoft.com/office/officeart/2005/8/layout/hierarchy2"/>
    <dgm:cxn modelId="{0D6A58E3-42D4-4A37-9FFC-13E80D021D44}" type="presOf" srcId="{FD1F88AF-7AEF-4BE4-B68A-3857750359D5}" destId="{F7C7E38C-2AFC-4FCA-BD9F-4ECB7F7CF160}" srcOrd="0" destOrd="0" presId="urn:microsoft.com/office/officeart/2005/8/layout/hierarchy2"/>
    <dgm:cxn modelId="{10A26AE4-15CF-46A5-A214-60A6E9103259}" type="presOf" srcId="{4F5CD0E8-0059-4ED8-B9EC-5CA9F24AA14D}" destId="{631E3113-5506-4D4B-9DE5-66ED6802C2EB}" srcOrd="0" destOrd="0" presId="urn:microsoft.com/office/officeart/2005/8/layout/hierarchy2"/>
    <dgm:cxn modelId="{AE6C38E9-4060-430E-82AA-050E718A4B23}" srcId="{3C39B883-0158-4B2D-803E-790D4C88A4B3}" destId="{6852DA8F-B693-4985-8350-964DF0A1C471}" srcOrd="2" destOrd="0" parTransId="{2B854249-F591-48B5-8037-B7D8CB7F4A5C}" sibTransId="{F3582EFE-C6AD-488F-B0D8-CCA01860CE39}"/>
    <dgm:cxn modelId="{BC2DE3F1-CDEE-4227-A788-ABBAAF1C0803}" type="presOf" srcId="{88C9B1F1-9700-42AA-9436-9093C92B9752}" destId="{0661F5D0-0EFB-41F0-BE27-B8DE01FCE88C}" srcOrd="0" destOrd="0" presId="urn:microsoft.com/office/officeart/2005/8/layout/hierarchy2"/>
    <dgm:cxn modelId="{0F4EF2F5-3059-491B-B79C-AD46A6D62B78}" type="presOf" srcId="{618C9BDA-76C9-407D-A32B-FD685835C7F4}" destId="{9785EB83-38EB-4B94-80E3-274B9257309B}" srcOrd="0" destOrd="0" presId="urn:microsoft.com/office/officeart/2005/8/layout/hierarchy2"/>
    <dgm:cxn modelId="{53053EF6-CEED-428D-81E8-369AB17358DF}" type="presOf" srcId="{618C9BDA-76C9-407D-A32B-FD685835C7F4}" destId="{553562A4-1E22-4846-9323-C21C1FB8884A}" srcOrd="1" destOrd="0" presId="urn:microsoft.com/office/officeart/2005/8/layout/hierarchy2"/>
    <dgm:cxn modelId="{9BA731FA-1B86-4C00-B087-443C715DAF3D}" srcId="{0AAA3568-6F3E-4A5E-80BD-9D4AA2CE4C6A}" destId="{42B3FDE8-00A4-4064-B592-F1233569BEA2}" srcOrd="0" destOrd="0" parTransId="{F5AA5155-07F4-477A-B884-33B44A74E107}" sibTransId="{E828BC50-C28C-4C95-B7CB-FDACAEC6011F}"/>
    <dgm:cxn modelId="{8417BAFD-8A5E-41A8-868E-09AAB4739A74}" type="presOf" srcId="{A7DF9855-6C9B-4D98-A529-A9A12665A2C2}" destId="{4E01C596-A4F4-4522-8168-A990C66A7E6F}" srcOrd="0" destOrd="0" presId="urn:microsoft.com/office/officeart/2005/8/layout/hierarchy2"/>
    <dgm:cxn modelId="{F2500C03-43B3-4A23-BEB8-77D85CCFA428}" type="presParOf" srcId="{F144F900-0BC3-4489-BCE0-E87A7C68F226}" destId="{BBA859BF-A153-40A7-9FA9-FF9EB20FB5A6}" srcOrd="0" destOrd="0" presId="urn:microsoft.com/office/officeart/2005/8/layout/hierarchy2"/>
    <dgm:cxn modelId="{8D371E91-207B-4885-AC5D-A4039E845757}" type="presParOf" srcId="{BBA859BF-A153-40A7-9FA9-FF9EB20FB5A6}" destId="{4E01C596-A4F4-4522-8168-A990C66A7E6F}" srcOrd="0" destOrd="0" presId="urn:microsoft.com/office/officeart/2005/8/layout/hierarchy2"/>
    <dgm:cxn modelId="{2C20F279-6AD7-4169-9255-C6D8AD3B0E34}" type="presParOf" srcId="{BBA859BF-A153-40A7-9FA9-FF9EB20FB5A6}" destId="{94210135-F9C3-4B87-AED9-BCEAC2306124}" srcOrd="1" destOrd="0" presId="urn:microsoft.com/office/officeart/2005/8/layout/hierarchy2"/>
    <dgm:cxn modelId="{9200706E-896C-41DC-AB84-B6BBF3DA64D2}" type="presParOf" srcId="{94210135-F9C3-4B87-AED9-BCEAC2306124}" destId="{9785EB83-38EB-4B94-80E3-274B9257309B}" srcOrd="0" destOrd="0" presId="urn:microsoft.com/office/officeart/2005/8/layout/hierarchy2"/>
    <dgm:cxn modelId="{62914F98-2B9B-43EA-A523-C9044A93354B}" type="presParOf" srcId="{9785EB83-38EB-4B94-80E3-274B9257309B}" destId="{553562A4-1E22-4846-9323-C21C1FB8884A}" srcOrd="0" destOrd="0" presId="urn:microsoft.com/office/officeart/2005/8/layout/hierarchy2"/>
    <dgm:cxn modelId="{135E1238-6DA7-4EB7-991D-27F9FF8DA5E0}" type="presParOf" srcId="{94210135-F9C3-4B87-AED9-BCEAC2306124}" destId="{40F51373-9BD1-4BC7-99D4-1C5A6C4F0618}" srcOrd="1" destOrd="0" presId="urn:microsoft.com/office/officeart/2005/8/layout/hierarchy2"/>
    <dgm:cxn modelId="{51F6F43E-A34A-4400-A234-8183B8B59AFA}" type="presParOf" srcId="{40F51373-9BD1-4BC7-99D4-1C5A6C4F0618}" destId="{A2D05E2A-DCDD-4C96-A1EA-50BD182938A2}" srcOrd="0" destOrd="0" presId="urn:microsoft.com/office/officeart/2005/8/layout/hierarchy2"/>
    <dgm:cxn modelId="{17D6B64B-3A59-4555-8A75-1F23AA9E86A6}" type="presParOf" srcId="{40F51373-9BD1-4BC7-99D4-1C5A6C4F0618}" destId="{7FD75F8F-3E97-4072-BD89-18F896E37F6B}" srcOrd="1" destOrd="0" presId="urn:microsoft.com/office/officeart/2005/8/layout/hierarchy2"/>
    <dgm:cxn modelId="{E91F076C-DB96-43C1-BC33-72356CE4993B}" type="presParOf" srcId="{7FD75F8F-3E97-4072-BD89-18F896E37F6B}" destId="{B645AE0A-4425-4E51-9D92-AE4442AE4062}" srcOrd="0" destOrd="0" presId="urn:microsoft.com/office/officeart/2005/8/layout/hierarchy2"/>
    <dgm:cxn modelId="{C84FE1E6-DA68-4305-B91D-6B2582B745FA}" type="presParOf" srcId="{B645AE0A-4425-4E51-9D92-AE4442AE4062}" destId="{D8DA06D9-3709-4125-8550-365A4989F2B0}" srcOrd="0" destOrd="0" presId="urn:microsoft.com/office/officeart/2005/8/layout/hierarchy2"/>
    <dgm:cxn modelId="{138188EE-B436-45B6-B555-F550CDE25AC1}" type="presParOf" srcId="{7FD75F8F-3E97-4072-BD89-18F896E37F6B}" destId="{1392D49B-C55C-46F6-A275-D86AE2FD3AEC}" srcOrd="1" destOrd="0" presId="urn:microsoft.com/office/officeart/2005/8/layout/hierarchy2"/>
    <dgm:cxn modelId="{908B14C3-11CA-40F8-A110-28BADF91E6E9}" type="presParOf" srcId="{1392D49B-C55C-46F6-A275-D86AE2FD3AEC}" destId="{BDA2470B-756D-4F5B-AA7B-CE2090BBBE71}" srcOrd="0" destOrd="0" presId="urn:microsoft.com/office/officeart/2005/8/layout/hierarchy2"/>
    <dgm:cxn modelId="{343FB91B-2CE8-495C-BD6F-0C47CD51E802}" type="presParOf" srcId="{1392D49B-C55C-46F6-A275-D86AE2FD3AEC}" destId="{B455EEEE-146A-4023-BA9F-804BA2F18C8A}" srcOrd="1" destOrd="0" presId="urn:microsoft.com/office/officeart/2005/8/layout/hierarchy2"/>
    <dgm:cxn modelId="{5FD9259F-4E74-4224-84F7-36D21F75BCEF}" type="presParOf" srcId="{7FD75F8F-3E97-4072-BD89-18F896E37F6B}" destId="{5137FDC2-A858-4481-9DA8-264860D22428}" srcOrd="2" destOrd="0" presId="urn:microsoft.com/office/officeart/2005/8/layout/hierarchy2"/>
    <dgm:cxn modelId="{49E27980-E80E-446A-BC50-1DB0B2A3C1FB}" type="presParOf" srcId="{5137FDC2-A858-4481-9DA8-264860D22428}" destId="{E6F1546A-C520-430E-86F8-6065294C8B8B}" srcOrd="0" destOrd="0" presId="urn:microsoft.com/office/officeart/2005/8/layout/hierarchy2"/>
    <dgm:cxn modelId="{EB61AA1B-F677-402B-9102-9BD2223BFC24}" type="presParOf" srcId="{7FD75F8F-3E97-4072-BD89-18F896E37F6B}" destId="{27B3DFC7-A739-417F-AFC6-14B623688543}" srcOrd="3" destOrd="0" presId="urn:microsoft.com/office/officeart/2005/8/layout/hierarchy2"/>
    <dgm:cxn modelId="{ED57BC0E-2A73-405C-A411-55AB2C0AC104}" type="presParOf" srcId="{27B3DFC7-A739-417F-AFC6-14B623688543}" destId="{C39EE97E-8E52-44CC-B87B-BA87D92B0556}" srcOrd="0" destOrd="0" presId="urn:microsoft.com/office/officeart/2005/8/layout/hierarchy2"/>
    <dgm:cxn modelId="{7589D188-7C2F-4665-883B-37E26158D029}" type="presParOf" srcId="{27B3DFC7-A739-417F-AFC6-14B623688543}" destId="{060AEE6E-BF35-4A62-8BFA-0835CC351574}" srcOrd="1" destOrd="0" presId="urn:microsoft.com/office/officeart/2005/8/layout/hierarchy2"/>
    <dgm:cxn modelId="{14AFDF83-5564-48F1-96F7-E626B3F98BD5}" type="presParOf" srcId="{7FD75F8F-3E97-4072-BD89-18F896E37F6B}" destId="{6D4EF069-D9B3-49FA-9923-83B81247833B}" srcOrd="4" destOrd="0" presId="urn:microsoft.com/office/officeart/2005/8/layout/hierarchy2"/>
    <dgm:cxn modelId="{4123BAF0-8EDE-4AFC-864D-25D961EDD01A}" type="presParOf" srcId="{6D4EF069-D9B3-49FA-9923-83B81247833B}" destId="{60E70AA8-C362-451D-A194-D09AD3DF9B5E}" srcOrd="0" destOrd="0" presId="urn:microsoft.com/office/officeart/2005/8/layout/hierarchy2"/>
    <dgm:cxn modelId="{DBFF032A-4365-450C-8390-1E0750CB2305}" type="presParOf" srcId="{7FD75F8F-3E97-4072-BD89-18F896E37F6B}" destId="{D39B9B6A-5F85-46B0-8FE0-9FF468152EC2}" srcOrd="5" destOrd="0" presId="urn:microsoft.com/office/officeart/2005/8/layout/hierarchy2"/>
    <dgm:cxn modelId="{ECCDD5A5-D58B-4743-B530-7BECD668AEE2}" type="presParOf" srcId="{D39B9B6A-5F85-46B0-8FE0-9FF468152EC2}" destId="{24CE2F00-6F55-4763-98E8-80A52B948B89}" srcOrd="0" destOrd="0" presId="urn:microsoft.com/office/officeart/2005/8/layout/hierarchy2"/>
    <dgm:cxn modelId="{2D1EDC65-2F8E-4EFD-8D74-2AABE4B53A52}" type="presParOf" srcId="{D39B9B6A-5F85-46B0-8FE0-9FF468152EC2}" destId="{7824581D-36E8-4390-8142-150E2E99835F}" srcOrd="1" destOrd="0" presId="urn:microsoft.com/office/officeart/2005/8/layout/hierarchy2"/>
    <dgm:cxn modelId="{9F85C000-0FE1-4DAF-8A8B-1C53E8810396}" type="presParOf" srcId="{94210135-F9C3-4B87-AED9-BCEAC2306124}" destId="{07A40240-1E41-4DE5-AD5A-087C3E774F9B}" srcOrd="2" destOrd="0" presId="urn:microsoft.com/office/officeart/2005/8/layout/hierarchy2"/>
    <dgm:cxn modelId="{7B11ACB4-1C0F-415C-8858-2A83DAB055DD}" type="presParOf" srcId="{07A40240-1E41-4DE5-AD5A-087C3E774F9B}" destId="{A7894A32-DBC2-4D12-B160-57823251E214}" srcOrd="0" destOrd="0" presId="urn:microsoft.com/office/officeart/2005/8/layout/hierarchy2"/>
    <dgm:cxn modelId="{85DEB9F6-E96A-4093-A32F-8F5E99AC283C}" type="presParOf" srcId="{94210135-F9C3-4B87-AED9-BCEAC2306124}" destId="{2C151B42-3D74-4103-9813-42F4FD02B108}" srcOrd="3" destOrd="0" presId="urn:microsoft.com/office/officeart/2005/8/layout/hierarchy2"/>
    <dgm:cxn modelId="{E0BC9A97-A567-4A67-BE61-D7E84C48B1B1}" type="presParOf" srcId="{2C151B42-3D74-4103-9813-42F4FD02B108}" destId="{0661F5D0-0EFB-41F0-BE27-B8DE01FCE88C}" srcOrd="0" destOrd="0" presId="urn:microsoft.com/office/officeart/2005/8/layout/hierarchy2"/>
    <dgm:cxn modelId="{01ABCF39-5F4A-4064-8039-130933213DBC}" type="presParOf" srcId="{2C151B42-3D74-4103-9813-42F4FD02B108}" destId="{348EF13B-CBE6-43C3-A80E-843C59C2928C}" srcOrd="1" destOrd="0" presId="urn:microsoft.com/office/officeart/2005/8/layout/hierarchy2"/>
    <dgm:cxn modelId="{A8946B09-D03F-477D-9F60-5382059AA130}" type="presParOf" srcId="{348EF13B-CBE6-43C3-A80E-843C59C2928C}" destId="{F7C7E38C-2AFC-4FCA-BD9F-4ECB7F7CF160}" srcOrd="0" destOrd="0" presId="urn:microsoft.com/office/officeart/2005/8/layout/hierarchy2"/>
    <dgm:cxn modelId="{68562969-D8D2-4195-B430-A53966DCC9E3}" type="presParOf" srcId="{F7C7E38C-2AFC-4FCA-BD9F-4ECB7F7CF160}" destId="{0DA8DC0F-63D6-498B-B1E8-07F85ADD601A}" srcOrd="0" destOrd="0" presId="urn:microsoft.com/office/officeart/2005/8/layout/hierarchy2"/>
    <dgm:cxn modelId="{11B05225-A6CC-4A3D-A4A4-DFA9EC4CFBCC}" type="presParOf" srcId="{348EF13B-CBE6-43C3-A80E-843C59C2928C}" destId="{0982D8C4-CB81-4967-9D42-A7327B8F33D4}" srcOrd="1" destOrd="0" presId="urn:microsoft.com/office/officeart/2005/8/layout/hierarchy2"/>
    <dgm:cxn modelId="{2D026B59-9648-49E0-B0F6-4C4222B65C50}" type="presParOf" srcId="{0982D8C4-CB81-4967-9D42-A7327B8F33D4}" destId="{9F919832-6FF3-4C88-B154-B4AFFD17F30C}" srcOrd="0" destOrd="0" presId="urn:microsoft.com/office/officeart/2005/8/layout/hierarchy2"/>
    <dgm:cxn modelId="{1EE0DBA9-910A-4F4F-984E-9B32805F870C}" type="presParOf" srcId="{0982D8C4-CB81-4967-9D42-A7327B8F33D4}" destId="{2F6F3571-90BE-42C9-A6E6-149B0B66ACF5}" srcOrd="1" destOrd="0" presId="urn:microsoft.com/office/officeart/2005/8/layout/hierarchy2"/>
    <dgm:cxn modelId="{2979DD9C-4864-4E70-993C-8C53702C4796}" type="presParOf" srcId="{2F6F3571-90BE-42C9-A6E6-149B0B66ACF5}" destId="{3597AE4D-DCFB-45E8-A215-9EBA48482D58}" srcOrd="0" destOrd="0" presId="urn:microsoft.com/office/officeart/2005/8/layout/hierarchy2"/>
    <dgm:cxn modelId="{EDD3E34A-A79C-4353-A903-01F97D4E73E2}" type="presParOf" srcId="{3597AE4D-DCFB-45E8-A215-9EBA48482D58}" destId="{9B1FD9A9-0EB1-4EB3-B614-EA4FF9FF5D6A}" srcOrd="0" destOrd="0" presId="urn:microsoft.com/office/officeart/2005/8/layout/hierarchy2"/>
    <dgm:cxn modelId="{E75818D0-C044-43D5-9362-678E65BC3841}" type="presParOf" srcId="{2F6F3571-90BE-42C9-A6E6-149B0B66ACF5}" destId="{0A51A17A-456A-4BC1-B420-AB1831CCD63A}" srcOrd="1" destOrd="0" presId="urn:microsoft.com/office/officeart/2005/8/layout/hierarchy2"/>
    <dgm:cxn modelId="{D85FB52C-D12E-4D14-A6F6-DEA6DF35064C}" type="presParOf" srcId="{0A51A17A-456A-4BC1-B420-AB1831CCD63A}" destId="{A23EC774-B4A1-417C-9496-18DB18D98304}" srcOrd="0" destOrd="0" presId="urn:microsoft.com/office/officeart/2005/8/layout/hierarchy2"/>
    <dgm:cxn modelId="{354C2DB7-6CA8-40B3-BFFE-EB148386932C}" type="presParOf" srcId="{0A51A17A-456A-4BC1-B420-AB1831CCD63A}" destId="{54FECE74-C223-4C5D-859E-E45B85C65BD4}" srcOrd="1" destOrd="0" presId="urn:microsoft.com/office/officeart/2005/8/layout/hierarchy2"/>
    <dgm:cxn modelId="{2BC3AB35-731E-4E2D-8BCC-975B164EF454}" type="presParOf" srcId="{348EF13B-CBE6-43C3-A80E-843C59C2928C}" destId="{631E3113-5506-4D4B-9DE5-66ED6802C2EB}" srcOrd="2" destOrd="0" presId="urn:microsoft.com/office/officeart/2005/8/layout/hierarchy2"/>
    <dgm:cxn modelId="{0D46F1CB-2E6C-4554-83F4-835959CEB785}" type="presParOf" srcId="{631E3113-5506-4D4B-9DE5-66ED6802C2EB}" destId="{154F3D36-84A2-4C81-8DD3-51B7FF52FAB9}" srcOrd="0" destOrd="0" presId="urn:microsoft.com/office/officeart/2005/8/layout/hierarchy2"/>
    <dgm:cxn modelId="{ACEE39ED-22CB-4EF8-A6D1-FC7B4FDFC7D4}" type="presParOf" srcId="{348EF13B-CBE6-43C3-A80E-843C59C2928C}" destId="{AA07A300-1C6A-412D-B01E-393B8BE9DFB7}" srcOrd="3" destOrd="0" presId="urn:microsoft.com/office/officeart/2005/8/layout/hierarchy2"/>
    <dgm:cxn modelId="{9E628645-4A95-4645-92E9-275F1D7296D0}" type="presParOf" srcId="{AA07A300-1C6A-412D-B01E-393B8BE9DFB7}" destId="{50366331-CCD2-436D-9FD4-3A591B6AB3EF}" srcOrd="0" destOrd="0" presId="urn:microsoft.com/office/officeart/2005/8/layout/hierarchy2"/>
    <dgm:cxn modelId="{5CC6B8E9-A5A0-44E4-B273-BE450E554105}" type="presParOf" srcId="{AA07A300-1C6A-412D-B01E-393B8BE9DFB7}" destId="{0E0B6FF3-E30F-4F36-9B3D-1ACF571AAA3F}" srcOrd="1" destOrd="0" presId="urn:microsoft.com/office/officeart/2005/8/layout/hierarchy2"/>
    <dgm:cxn modelId="{34E73FE4-5BA5-423D-8BA8-14CB725653B7}" type="presParOf" srcId="{348EF13B-CBE6-43C3-A80E-843C59C2928C}" destId="{0FE169F1-21CE-4DBD-BE62-D15819F6FC14}" srcOrd="4" destOrd="0" presId="urn:microsoft.com/office/officeart/2005/8/layout/hierarchy2"/>
    <dgm:cxn modelId="{64372A50-4764-4304-B5A1-70B0E93577ED}" type="presParOf" srcId="{0FE169F1-21CE-4DBD-BE62-D15819F6FC14}" destId="{DDA86445-8C41-42D3-AA87-705515C9DC3C}" srcOrd="0" destOrd="0" presId="urn:microsoft.com/office/officeart/2005/8/layout/hierarchy2"/>
    <dgm:cxn modelId="{B10E5F64-3BA6-481B-B2D8-982093661093}" type="presParOf" srcId="{348EF13B-CBE6-43C3-A80E-843C59C2928C}" destId="{AD1DD1AA-104B-4007-9D52-A3545A865B14}" srcOrd="5" destOrd="0" presId="urn:microsoft.com/office/officeart/2005/8/layout/hierarchy2"/>
    <dgm:cxn modelId="{BF82912C-4584-48F5-AD36-A93B9C93961A}" type="presParOf" srcId="{AD1DD1AA-104B-4007-9D52-A3545A865B14}" destId="{BFC62B24-F9B2-43F4-8386-4D5ECBC202FA}" srcOrd="0" destOrd="0" presId="urn:microsoft.com/office/officeart/2005/8/layout/hierarchy2"/>
    <dgm:cxn modelId="{6D2AC9EA-F6C5-42E6-909A-9D2781ED30AB}" type="presParOf" srcId="{AD1DD1AA-104B-4007-9D52-A3545A865B14}" destId="{1D2E0001-A488-40DD-9FCB-4ADE0A6E600C}" srcOrd="1" destOrd="0" presId="urn:microsoft.com/office/officeart/2005/8/layout/hierarchy2"/>
    <dgm:cxn modelId="{878E4A38-52E8-4380-A039-27F8043167E9}" type="presParOf" srcId="{1D2E0001-A488-40DD-9FCB-4ADE0A6E600C}" destId="{9A5668BD-9573-4086-B4B7-ABA089226374}" srcOrd="0" destOrd="0" presId="urn:microsoft.com/office/officeart/2005/8/layout/hierarchy2"/>
    <dgm:cxn modelId="{0A47FC04-2A4C-4A1C-ACB6-35C53676CF05}" type="presParOf" srcId="{9A5668BD-9573-4086-B4B7-ABA089226374}" destId="{18E2306D-159D-418B-8F90-DA8913132DEE}" srcOrd="0" destOrd="0" presId="urn:microsoft.com/office/officeart/2005/8/layout/hierarchy2"/>
    <dgm:cxn modelId="{3D908B44-AB5C-4F15-B6ED-00BE636D32BB}" type="presParOf" srcId="{1D2E0001-A488-40DD-9FCB-4ADE0A6E600C}" destId="{F0CBE58E-613C-4117-A4C1-7BFB6D88A404}" srcOrd="1" destOrd="0" presId="urn:microsoft.com/office/officeart/2005/8/layout/hierarchy2"/>
    <dgm:cxn modelId="{27A72CC2-3632-46D0-BC57-7C07853B9C0C}" type="presParOf" srcId="{F0CBE58E-613C-4117-A4C1-7BFB6D88A404}" destId="{110CFE3F-555C-4608-B6FC-69B3B40B3273}" srcOrd="0" destOrd="0" presId="urn:microsoft.com/office/officeart/2005/8/layout/hierarchy2"/>
    <dgm:cxn modelId="{E3A6B79A-FA23-42AD-9EE5-38867A99C796}" type="presParOf" srcId="{F0CBE58E-613C-4117-A4C1-7BFB6D88A404}" destId="{965DE45F-BCA4-42A6-985C-3AB92CE09F7A}" srcOrd="1" destOrd="0" presId="urn:microsoft.com/office/officeart/2005/8/layout/hierarchy2"/>
    <dgm:cxn modelId="{4C70185A-2BE2-4180-8C12-FADC269358BC}" type="presParOf" srcId="{1D2E0001-A488-40DD-9FCB-4ADE0A6E600C}" destId="{9599B723-1466-4166-85F0-B9093C3263AC}" srcOrd="2" destOrd="0" presId="urn:microsoft.com/office/officeart/2005/8/layout/hierarchy2"/>
    <dgm:cxn modelId="{4F8E5534-F184-4D47-AD2D-1E7EB0391C14}" type="presParOf" srcId="{9599B723-1466-4166-85F0-B9093C3263AC}" destId="{87EDF2A5-5956-41AA-B576-396432C981A6}" srcOrd="0" destOrd="0" presId="urn:microsoft.com/office/officeart/2005/8/layout/hierarchy2"/>
    <dgm:cxn modelId="{1DD29936-1B54-420A-8870-4006C1E4845A}" type="presParOf" srcId="{1D2E0001-A488-40DD-9FCB-4ADE0A6E600C}" destId="{CD2F19C1-1CFA-4D88-B3C3-1CF482C4891F}" srcOrd="3" destOrd="0" presId="urn:microsoft.com/office/officeart/2005/8/layout/hierarchy2"/>
    <dgm:cxn modelId="{2F2C70A1-C6EE-4DCE-B7BE-95E44764FD7E}" type="presParOf" srcId="{CD2F19C1-1CFA-4D88-B3C3-1CF482C4891F}" destId="{006723FE-B864-4D49-9B69-B35BE3573160}" srcOrd="0" destOrd="0" presId="urn:microsoft.com/office/officeart/2005/8/layout/hierarchy2"/>
    <dgm:cxn modelId="{4F80A02C-1004-4B4E-B9D8-E35F8CFA6C36}" type="presParOf" srcId="{CD2F19C1-1CFA-4D88-B3C3-1CF482C4891F}" destId="{6D7D573C-A167-498A-8E39-2D33AE798AF4}" srcOrd="1" destOrd="0" presId="urn:microsoft.com/office/officeart/2005/8/layout/hierarchy2"/>
    <dgm:cxn modelId="{0298858B-985B-452B-9FF5-BA22A8573558}" type="presParOf" srcId="{348EF13B-CBE6-43C3-A80E-843C59C2928C}" destId="{14F1BE29-E49E-4D77-B2E4-109F0B0DC6E7}" srcOrd="6" destOrd="0" presId="urn:microsoft.com/office/officeart/2005/8/layout/hierarchy2"/>
    <dgm:cxn modelId="{565667EF-9ABB-4556-A2A1-9C4FA4066C65}" type="presParOf" srcId="{14F1BE29-E49E-4D77-B2E4-109F0B0DC6E7}" destId="{9FDE125F-0210-49F9-BF08-F2DC9AC4C8B8}" srcOrd="0" destOrd="0" presId="urn:microsoft.com/office/officeart/2005/8/layout/hierarchy2"/>
    <dgm:cxn modelId="{65E9FAD7-F0D0-483D-9B75-967C838140A9}" type="presParOf" srcId="{348EF13B-CBE6-43C3-A80E-843C59C2928C}" destId="{D3CEBB08-A4C2-4E4B-A5E5-D2F24F2F43EE}" srcOrd="7" destOrd="0" presId="urn:microsoft.com/office/officeart/2005/8/layout/hierarchy2"/>
    <dgm:cxn modelId="{9A426386-A648-457F-81B6-A0A07EC5A04D}" type="presParOf" srcId="{D3CEBB08-A4C2-4E4B-A5E5-D2F24F2F43EE}" destId="{9AD2E37F-2C25-4379-89FC-50933E0DB51B}" srcOrd="0" destOrd="0" presId="urn:microsoft.com/office/officeart/2005/8/layout/hierarchy2"/>
    <dgm:cxn modelId="{1EFA328C-9A4D-49FE-91C0-A664F6BC131E}" type="presParOf" srcId="{D3CEBB08-A4C2-4E4B-A5E5-D2F24F2F43EE}" destId="{3058BE8E-3121-462C-965A-4BE7294F791E}" srcOrd="1" destOrd="0" presId="urn:microsoft.com/office/officeart/2005/8/layout/hierarchy2"/>
    <dgm:cxn modelId="{7BBA7411-A65A-4760-8BBE-80CEB1195295}" type="presParOf" srcId="{3058BE8E-3121-462C-965A-4BE7294F791E}" destId="{AA1D90B3-41C0-400E-BA47-660D3B00EA45}" srcOrd="0" destOrd="0" presId="urn:microsoft.com/office/officeart/2005/8/layout/hierarchy2"/>
    <dgm:cxn modelId="{EFAC0599-3FF5-4A3A-B41A-36718020A6A3}" type="presParOf" srcId="{AA1D90B3-41C0-400E-BA47-660D3B00EA45}" destId="{EF5742B0-17F4-4C0E-84C8-1C7B2C6E31D8}" srcOrd="0" destOrd="0" presId="urn:microsoft.com/office/officeart/2005/8/layout/hierarchy2"/>
    <dgm:cxn modelId="{783939A5-0985-4FAC-9533-02D6DBA245A1}" type="presParOf" srcId="{3058BE8E-3121-462C-965A-4BE7294F791E}" destId="{FCB406B4-30E6-428A-8F75-6B5D04CA0AB9}" srcOrd="1" destOrd="0" presId="urn:microsoft.com/office/officeart/2005/8/layout/hierarchy2"/>
    <dgm:cxn modelId="{15CA2F13-F2AF-4350-92F4-6BC23C306E10}" type="presParOf" srcId="{FCB406B4-30E6-428A-8F75-6B5D04CA0AB9}" destId="{6784C939-16AC-4ECE-9F67-CB9379B6FE35}" srcOrd="0" destOrd="0" presId="urn:microsoft.com/office/officeart/2005/8/layout/hierarchy2"/>
    <dgm:cxn modelId="{A1EAE639-BAC7-4643-96E8-031A52C4C979}" type="presParOf" srcId="{FCB406B4-30E6-428A-8F75-6B5D04CA0AB9}" destId="{12349C3C-6FC2-46CC-A4D1-ABED9AAFC744}" srcOrd="1" destOrd="0" presId="urn:microsoft.com/office/officeart/2005/8/layout/hierarchy2"/>
    <dgm:cxn modelId="{54A94C18-543D-48B5-8E48-234691BC3E5B}" type="presParOf" srcId="{12349C3C-6FC2-46CC-A4D1-ABED9AAFC744}" destId="{0F5E89DC-B74C-4DAB-B3D5-57F8BEBFFF2A}" srcOrd="0" destOrd="0" presId="urn:microsoft.com/office/officeart/2005/8/layout/hierarchy2"/>
    <dgm:cxn modelId="{12B67B59-AF50-47FA-845E-B2561D0219BC}" type="presParOf" srcId="{0F5E89DC-B74C-4DAB-B3D5-57F8BEBFFF2A}" destId="{4C1C489B-C0B5-4CBD-9BAC-9594472F441B}" srcOrd="0" destOrd="0" presId="urn:microsoft.com/office/officeart/2005/8/layout/hierarchy2"/>
    <dgm:cxn modelId="{7411AB3C-9460-48ED-A2DF-9464C9B6AC7B}" type="presParOf" srcId="{12349C3C-6FC2-46CC-A4D1-ABED9AAFC744}" destId="{4E4A7871-67C4-4818-86EE-C111C424462D}" srcOrd="1" destOrd="0" presId="urn:microsoft.com/office/officeart/2005/8/layout/hierarchy2"/>
    <dgm:cxn modelId="{1FD4C30D-840F-48C5-9793-5858965BB9EF}" type="presParOf" srcId="{4E4A7871-67C4-4818-86EE-C111C424462D}" destId="{C3584BDD-889F-4067-B70A-782D92DFE6A5}" srcOrd="0" destOrd="0" presId="urn:microsoft.com/office/officeart/2005/8/layout/hierarchy2"/>
    <dgm:cxn modelId="{0126F2BE-A5AD-4F58-BC9B-3D3C088478B7}" type="presParOf" srcId="{4E4A7871-67C4-4818-86EE-C111C424462D}" destId="{A115F72C-8581-4292-AF76-E38F3D48DAF9}" srcOrd="1" destOrd="0" presId="urn:microsoft.com/office/officeart/2005/8/layout/hierarchy2"/>
    <dgm:cxn modelId="{98BD509C-6927-4355-B906-85E5BF757153}" type="presParOf" srcId="{12349C3C-6FC2-46CC-A4D1-ABED9AAFC744}" destId="{FE697DA0-8B33-415B-9A6C-12031C7669C5}" srcOrd="2" destOrd="0" presId="urn:microsoft.com/office/officeart/2005/8/layout/hierarchy2"/>
    <dgm:cxn modelId="{6166CC99-C6E8-4C0E-9147-277F192C74B7}" type="presParOf" srcId="{FE697DA0-8B33-415B-9A6C-12031C7669C5}" destId="{A98B49FA-CC47-4452-9A6B-C097D571E48C}" srcOrd="0" destOrd="0" presId="urn:microsoft.com/office/officeart/2005/8/layout/hierarchy2"/>
    <dgm:cxn modelId="{5323FBF3-FA77-4C10-8A40-5F7F5AD4C661}" type="presParOf" srcId="{12349C3C-6FC2-46CC-A4D1-ABED9AAFC744}" destId="{CF7414EE-7C6B-47A3-AB4B-F00AB4885009}" srcOrd="3" destOrd="0" presId="urn:microsoft.com/office/officeart/2005/8/layout/hierarchy2"/>
    <dgm:cxn modelId="{FA73A5BE-A30E-4237-9F8D-4BDBD7EC68FC}" type="presParOf" srcId="{CF7414EE-7C6B-47A3-AB4B-F00AB4885009}" destId="{F157DD94-7444-418D-BD26-D5FCD2F5C54D}" srcOrd="0" destOrd="0" presId="urn:microsoft.com/office/officeart/2005/8/layout/hierarchy2"/>
    <dgm:cxn modelId="{098B46CD-56A3-421C-A49B-9C3EEC484801}" type="presParOf" srcId="{CF7414EE-7C6B-47A3-AB4B-F00AB4885009}" destId="{DCB0EA72-BA6D-4D54-A9DC-52C0F7E91101}" srcOrd="1" destOrd="0" presId="urn:microsoft.com/office/officeart/2005/8/layout/hierarchy2"/>
    <dgm:cxn modelId="{18041A6A-FD94-498A-9212-2377309DE11E}" type="presParOf" srcId="{12349C3C-6FC2-46CC-A4D1-ABED9AAFC744}" destId="{B5648858-E5B1-419E-AF28-61BDA2B8BCB9}" srcOrd="4" destOrd="0" presId="urn:microsoft.com/office/officeart/2005/8/layout/hierarchy2"/>
    <dgm:cxn modelId="{6234DF89-3BDE-47FA-AE62-274D2DC2D62C}" type="presParOf" srcId="{B5648858-E5B1-419E-AF28-61BDA2B8BCB9}" destId="{412ED35B-E330-46F0-9D15-E2E662886BA6}" srcOrd="0" destOrd="0" presId="urn:microsoft.com/office/officeart/2005/8/layout/hierarchy2"/>
    <dgm:cxn modelId="{3EE66EA5-3388-41FC-B7FF-EC54AF9BB15E}" type="presParOf" srcId="{12349C3C-6FC2-46CC-A4D1-ABED9AAFC744}" destId="{451A3E1B-3755-46E6-8901-80F6C1A7AD24}" srcOrd="5" destOrd="0" presId="urn:microsoft.com/office/officeart/2005/8/layout/hierarchy2"/>
    <dgm:cxn modelId="{C3917F4A-4D29-4812-A747-27546A2733BF}" type="presParOf" srcId="{451A3E1B-3755-46E6-8901-80F6C1A7AD24}" destId="{C8FA6913-069A-4772-9FFC-383148E11545}" srcOrd="0" destOrd="0" presId="urn:microsoft.com/office/officeart/2005/8/layout/hierarchy2"/>
    <dgm:cxn modelId="{971AE08E-41AD-411D-AB2D-2A114991745D}" type="presParOf" srcId="{451A3E1B-3755-46E6-8901-80F6C1A7AD24}" destId="{FFFF188C-464F-42CB-9EA2-7971E0149B97}" srcOrd="1" destOrd="0" presId="urn:microsoft.com/office/officeart/2005/8/layout/hierarchy2"/>
    <dgm:cxn modelId="{E3D50E47-77CE-4AD1-908C-653CD7345904}" type="presParOf" srcId="{3058BE8E-3121-462C-965A-4BE7294F791E}" destId="{3555909B-C31A-4F5D-B629-409711766B99}" srcOrd="2" destOrd="0" presId="urn:microsoft.com/office/officeart/2005/8/layout/hierarchy2"/>
    <dgm:cxn modelId="{606C6B9A-0A20-42BD-99FD-6876BA2E0B6C}" type="presParOf" srcId="{3555909B-C31A-4F5D-B629-409711766B99}" destId="{30BFBE6B-ED99-4FE6-9E67-8F42E3D8AABA}" srcOrd="0" destOrd="0" presId="urn:microsoft.com/office/officeart/2005/8/layout/hierarchy2"/>
    <dgm:cxn modelId="{31B3AE71-D90A-4CB2-BBAB-82486BC641DE}" type="presParOf" srcId="{3058BE8E-3121-462C-965A-4BE7294F791E}" destId="{B9BE734B-27D7-4FC5-8CC9-B98F6B9E9E8E}" srcOrd="3" destOrd="0" presId="urn:microsoft.com/office/officeart/2005/8/layout/hierarchy2"/>
    <dgm:cxn modelId="{D5F06C77-755D-4122-9FA4-4ADAFC2F77CA}" type="presParOf" srcId="{B9BE734B-27D7-4FC5-8CC9-B98F6B9E9E8E}" destId="{B58B3479-7145-42BA-9018-C1C13255689A}" srcOrd="0" destOrd="0" presId="urn:microsoft.com/office/officeart/2005/8/layout/hierarchy2"/>
    <dgm:cxn modelId="{5C54BEAC-2748-41AD-89CB-0411B9E0DB36}" type="presParOf" srcId="{B9BE734B-27D7-4FC5-8CC9-B98F6B9E9E8E}" destId="{BEC41CB3-C395-4C36-80F7-8005C478893D}" srcOrd="1" destOrd="0" presId="urn:microsoft.com/office/officeart/2005/8/layout/hierarchy2"/>
    <dgm:cxn modelId="{424E7C4A-B294-4E78-B8FD-D58F2086D8EC}" type="presParOf" srcId="{BEC41CB3-C395-4C36-80F7-8005C478893D}" destId="{4233C7E7-00DC-466F-B131-B800D3A5AE80}" srcOrd="0" destOrd="0" presId="urn:microsoft.com/office/officeart/2005/8/layout/hierarchy2"/>
    <dgm:cxn modelId="{9DB94DE1-1119-446F-A1E3-104AED6A1D57}" type="presParOf" srcId="{4233C7E7-00DC-466F-B131-B800D3A5AE80}" destId="{4ECD170C-1285-40D2-A0A9-C098A97FE21B}" srcOrd="0" destOrd="0" presId="urn:microsoft.com/office/officeart/2005/8/layout/hierarchy2"/>
    <dgm:cxn modelId="{049E6E7D-AB31-4C14-8696-D5EF99458856}" type="presParOf" srcId="{BEC41CB3-C395-4C36-80F7-8005C478893D}" destId="{87036DF6-B120-4DAE-86C5-E0904EE41AD9}" srcOrd="1" destOrd="0" presId="urn:microsoft.com/office/officeart/2005/8/layout/hierarchy2"/>
    <dgm:cxn modelId="{FBDFCF40-1F89-4829-BE9D-69826E941DC8}" type="presParOf" srcId="{87036DF6-B120-4DAE-86C5-E0904EE41AD9}" destId="{D9363EFA-5118-41FE-B1C9-6A32B544B281}" srcOrd="0" destOrd="0" presId="urn:microsoft.com/office/officeart/2005/8/layout/hierarchy2"/>
    <dgm:cxn modelId="{97670BA7-94D8-4560-B3FB-F6C922C2295B}" type="presParOf" srcId="{87036DF6-B120-4DAE-86C5-E0904EE41AD9}" destId="{A71EBFCC-CB10-44CB-815D-D64A6489F9EF}" srcOrd="1" destOrd="0" presId="urn:microsoft.com/office/officeart/2005/8/layout/hierarchy2"/>
    <dgm:cxn modelId="{3FD0895C-8D5F-460E-B507-421841C762A0}" type="presParOf" srcId="{BEC41CB3-C395-4C36-80F7-8005C478893D}" destId="{ACD327B1-7317-4F56-8248-E275B98A009A}" srcOrd="2" destOrd="0" presId="urn:microsoft.com/office/officeart/2005/8/layout/hierarchy2"/>
    <dgm:cxn modelId="{9DCF17BC-C0C4-4C98-8B1F-D98E446B45EA}" type="presParOf" srcId="{ACD327B1-7317-4F56-8248-E275B98A009A}" destId="{A33F6295-F96A-4C80-927E-D3775FA01FE6}" srcOrd="0" destOrd="0" presId="urn:microsoft.com/office/officeart/2005/8/layout/hierarchy2"/>
    <dgm:cxn modelId="{00A63FD9-F247-4A18-ADA0-6A369AAF6D3E}" type="presParOf" srcId="{BEC41CB3-C395-4C36-80F7-8005C478893D}" destId="{BD3ABE24-4853-420F-B4FE-C0B8CE3F21E0}" srcOrd="3" destOrd="0" presId="urn:microsoft.com/office/officeart/2005/8/layout/hierarchy2"/>
    <dgm:cxn modelId="{E49B597C-94AD-4AD4-9707-770D404C8DD0}" type="presParOf" srcId="{BD3ABE24-4853-420F-B4FE-C0B8CE3F21E0}" destId="{9D24703F-8229-476F-9A47-2B5527887CEB}" srcOrd="0" destOrd="0" presId="urn:microsoft.com/office/officeart/2005/8/layout/hierarchy2"/>
    <dgm:cxn modelId="{0198B14E-661E-468B-9AE3-A636F3597DC2}" type="presParOf" srcId="{BD3ABE24-4853-420F-B4FE-C0B8CE3F21E0}" destId="{E6923ACE-5385-4004-A6B0-F5F3C88D2686}"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929584A-3B0B-448B-B9DE-F2C6FEE468E2}" type="doc">
      <dgm:prSet loTypeId="urn:microsoft.com/office/officeart/2005/8/layout/radial5" loCatId="cycle" qsTypeId="urn:microsoft.com/office/officeart/2005/8/quickstyle/3d3" qsCatId="3D" csTypeId="urn:microsoft.com/office/officeart/2005/8/colors/colorful5" csCatId="colorful" phldr="1"/>
      <dgm:spPr/>
      <dgm:t>
        <a:bodyPr/>
        <a:lstStyle/>
        <a:p>
          <a:endParaRPr lang="en-IN"/>
        </a:p>
      </dgm:t>
    </dgm:pt>
    <dgm:pt modelId="{1387C347-3606-4B1B-B3A6-F5CF027AB080}">
      <dgm:prSet phldrT="[Text]" phldr="0"/>
      <dgm:spPr/>
      <dgm:t>
        <a:bodyPr/>
        <a:lstStyle/>
        <a:p>
          <a:pPr rtl="0"/>
          <a:r>
            <a:rPr lang="en-US" b="1" dirty="0">
              <a:solidFill>
                <a:schemeClr val="tx1"/>
              </a:solidFill>
              <a:latin typeface="Calibri Light" panose="020F0302020204030204"/>
            </a:rPr>
            <a:t>Ward Officer</a:t>
          </a:r>
          <a:endParaRPr lang="en-US" b="1" dirty="0">
            <a:solidFill>
              <a:schemeClr val="tx1"/>
            </a:solidFill>
          </a:endParaRPr>
        </a:p>
      </dgm:t>
    </dgm:pt>
    <dgm:pt modelId="{F17D91EB-925B-45DC-9A60-7759A541BAE0}" type="parTrans" cxnId="{4D39BDDF-5CDF-4CAB-8D22-F918CC36D525}">
      <dgm:prSet/>
      <dgm:spPr/>
      <dgm:t>
        <a:bodyPr/>
        <a:lstStyle/>
        <a:p>
          <a:endParaRPr lang="en-IN"/>
        </a:p>
      </dgm:t>
    </dgm:pt>
    <dgm:pt modelId="{5C78565A-02FE-4B98-88F4-74C94A8EB9BF}" type="sibTrans" cxnId="{4D39BDDF-5CDF-4CAB-8D22-F918CC36D525}">
      <dgm:prSet/>
      <dgm:spPr/>
      <dgm:t>
        <a:bodyPr/>
        <a:lstStyle/>
        <a:p>
          <a:endParaRPr lang="en-IN"/>
        </a:p>
      </dgm:t>
    </dgm:pt>
    <dgm:pt modelId="{51A6417F-FA36-4B0B-BC89-75A33AE4F646}">
      <dgm:prSet phldrT="[Text]" phldr="0" custT="1"/>
      <dgm:spPr/>
      <dgm:t>
        <a:bodyPr/>
        <a:lstStyle/>
        <a:p>
          <a:pPr rtl="0"/>
          <a:r>
            <a:rPr lang="en-US" sz="1400" b="1" dirty="0">
              <a:latin typeface="Calibri Light" panose="020F0302020204030204"/>
            </a:rPr>
            <a:t>Responsible for all ULB functions in a ward</a:t>
          </a:r>
          <a:endParaRPr lang="en-US" sz="1400" b="1" dirty="0"/>
        </a:p>
      </dgm:t>
    </dgm:pt>
    <dgm:pt modelId="{D9AE4296-FD64-410A-AF2E-E4F50834D31E}" type="parTrans" cxnId="{00958F45-3770-49F0-8588-0FEFFC37A6C8}">
      <dgm:prSet/>
      <dgm:spPr/>
      <dgm:t>
        <a:bodyPr/>
        <a:lstStyle/>
        <a:p>
          <a:endParaRPr lang="en-IN"/>
        </a:p>
      </dgm:t>
    </dgm:pt>
    <dgm:pt modelId="{A09F906A-F173-417B-8E0D-778F1FE56994}" type="sibTrans" cxnId="{00958F45-3770-49F0-8588-0FEFFC37A6C8}">
      <dgm:prSet/>
      <dgm:spPr/>
      <dgm:t>
        <a:bodyPr/>
        <a:lstStyle/>
        <a:p>
          <a:endParaRPr lang="en-IN"/>
        </a:p>
      </dgm:t>
    </dgm:pt>
    <dgm:pt modelId="{B4FFD410-1859-4F31-AA12-DC616318A3D7}">
      <dgm:prSet phldrT="[Text]" phldr="0" custT="1"/>
      <dgm:spPr/>
      <dgm:t>
        <a:bodyPr/>
        <a:lstStyle/>
        <a:p>
          <a:pPr rtl="0"/>
          <a:r>
            <a:rPr lang="en-US" sz="1400" b="1" dirty="0">
              <a:latin typeface="Calibri Light" panose="020F0302020204030204"/>
            </a:rPr>
            <a:t>Helps build key skills within SDAs for Jaga Mission and beyond</a:t>
          </a:r>
          <a:endParaRPr lang="en-US" sz="1400" b="1" dirty="0"/>
        </a:p>
      </dgm:t>
    </dgm:pt>
    <dgm:pt modelId="{AEA72D01-3645-420E-B9A0-3548975A6727}" type="parTrans" cxnId="{2B69EAEB-9950-4721-B75A-72306850347A}">
      <dgm:prSet/>
      <dgm:spPr/>
      <dgm:t>
        <a:bodyPr/>
        <a:lstStyle/>
        <a:p>
          <a:endParaRPr lang="en-IN"/>
        </a:p>
      </dgm:t>
    </dgm:pt>
    <dgm:pt modelId="{D9B4FC21-F0D3-4352-866A-CB8786211C6E}" type="sibTrans" cxnId="{2B69EAEB-9950-4721-B75A-72306850347A}">
      <dgm:prSet/>
      <dgm:spPr/>
      <dgm:t>
        <a:bodyPr/>
        <a:lstStyle/>
        <a:p>
          <a:endParaRPr lang="en-IN"/>
        </a:p>
      </dgm:t>
    </dgm:pt>
    <dgm:pt modelId="{4114D15A-C193-4C45-AF70-187C6873F21C}">
      <dgm:prSet phldrT="[Text]" custT="1"/>
      <dgm:spPr/>
      <dgm:t>
        <a:bodyPr/>
        <a:lstStyle/>
        <a:p>
          <a:pPr rtl="0"/>
          <a:r>
            <a:rPr lang="en-US" sz="1400" b="1" dirty="0"/>
            <a:t>Processes resolutions passed by SDA</a:t>
          </a:r>
          <a:endParaRPr lang="en-IN" sz="1400" b="1" dirty="0"/>
        </a:p>
      </dgm:t>
    </dgm:pt>
    <dgm:pt modelId="{A75E934F-82AE-4DDB-9CDB-BB427C035E3B}" type="parTrans" cxnId="{ABCA145C-6141-43F2-BD35-B919D2E072D7}">
      <dgm:prSet/>
      <dgm:spPr/>
      <dgm:t>
        <a:bodyPr/>
        <a:lstStyle/>
        <a:p>
          <a:endParaRPr lang="en-IN"/>
        </a:p>
      </dgm:t>
    </dgm:pt>
    <dgm:pt modelId="{B2CB75EB-EACE-4DB9-96EC-A5025C959E8A}" type="sibTrans" cxnId="{ABCA145C-6141-43F2-BD35-B919D2E072D7}">
      <dgm:prSet/>
      <dgm:spPr/>
      <dgm:t>
        <a:bodyPr/>
        <a:lstStyle/>
        <a:p>
          <a:endParaRPr lang="en-IN"/>
        </a:p>
      </dgm:t>
    </dgm:pt>
    <dgm:pt modelId="{D0C6579D-32B5-4783-95C0-30E0D817C6BF}">
      <dgm:prSet phldrT="[Text]" phldr="0" custT="1"/>
      <dgm:spPr/>
      <dgm:t>
        <a:bodyPr/>
        <a:lstStyle/>
        <a:p>
          <a:pPr rtl="0"/>
          <a:r>
            <a:rPr lang="en-US" sz="1400" b="1" dirty="0">
              <a:latin typeface="Calibri Light" panose="020F0302020204030204"/>
            </a:rPr>
            <a:t>Each ward may have multiple slums</a:t>
          </a:r>
          <a:endParaRPr lang="en-US" sz="1400" b="1" dirty="0"/>
        </a:p>
      </dgm:t>
    </dgm:pt>
    <dgm:pt modelId="{B3540694-E598-43D8-83D4-D420CAA2BCE1}" type="parTrans" cxnId="{D59789B5-03FE-45A5-A5CA-06C357FAE065}">
      <dgm:prSet/>
      <dgm:spPr/>
      <dgm:t>
        <a:bodyPr/>
        <a:lstStyle/>
        <a:p>
          <a:endParaRPr lang="en-IN"/>
        </a:p>
      </dgm:t>
    </dgm:pt>
    <dgm:pt modelId="{620897B3-3F7F-4644-A3D2-3E4E555F454B}" type="sibTrans" cxnId="{D59789B5-03FE-45A5-A5CA-06C357FAE065}">
      <dgm:prSet/>
      <dgm:spPr/>
      <dgm:t>
        <a:bodyPr/>
        <a:lstStyle/>
        <a:p>
          <a:endParaRPr lang="en-IN"/>
        </a:p>
      </dgm:t>
    </dgm:pt>
    <dgm:pt modelId="{12A69727-8FC5-42D9-A5A5-760D74013638}">
      <dgm:prSet phldrT="[Text]" phldr="0" custT="1"/>
      <dgm:spPr/>
      <dgm:t>
        <a:bodyPr/>
        <a:lstStyle/>
        <a:p>
          <a:pPr rtl="0"/>
          <a:r>
            <a:rPr lang="en-US" sz="1400" b="1" dirty="0"/>
            <a:t>Acts as a bridge </a:t>
          </a:r>
          <a:r>
            <a:rPr lang="en-US" sz="1400" b="1" dirty="0">
              <a:latin typeface="Calibri Light" panose="020F0302020204030204"/>
            </a:rPr>
            <a:t>between ULB and SDA</a:t>
          </a:r>
          <a:endParaRPr lang="en-US" sz="1400" b="1" dirty="0"/>
        </a:p>
      </dgm:t>
    </dgm:pt>
    <dgm:pt modelId="{C05D4A44-ED33-43FD-8E45-8F7A0F0CD114}" type="parTrans" cxnId="{F7BE1031-356B-40A5-BDEB-DA0CAD41DBB9}">
      <dgm:prSet/>
      <dgm:spPr/>
      <dgm:t>
        <a:bodyPr/>
        <a:lstStyle/>
        <a:p>
          <a:endParaRPr lang="en-IN"/>
        </a:p>
      </dgm:t>
    </dgm:pt>
    <dgm:pt modelId="{887B2E49-AF76-45A6-B0EE-C119F66FDF8F}" type="sibTrans" cxnId="{F7BE1031-356B-40A5-BDEB-DA0CAD41DBB9}">
      <dgm:prSet/>
      <dgm:spPr/>
      <dgm:t>
        <a:bodyPr/>
        <a:lstStyle/>
        <a:p>
          <a:endParaRPr lang="en-IN"/>
        </a:p>
      </dgm:t>
    </dgm:pt>
    <dgm:pt modelId="{1A6A5527-EDB7-4090-8346-A6B307B4B35F}">
      <dgm:prSet phldrT="[Text]" phldr="0" custT="1"/>
      <dgm:spPr/>
      <dgm:t>
        <a:bodyPr/>
        <a:lstStyle/>
        <a:p>
          <a:pPr rtl="0"/>
          <a:r>
            <a:rPr lang="en-US" sz="1400" b="1" dirty="0"/>
            <a:t>Is the Nodal Officer for Jaga Mission</a:t>
          </a:r>
        </a:p>
      </dgm:t>
    </dgm:pt>
    <dgm:pt modelId="{A2606077-7AD9-4A0F-8315-8D849A1B413C}" type="parTrans" cxnId="{E200C218-DF01-46D1-89CC-BBBDD0D91467}">
      <dgm:prSet/>
      <dgm:spPr/>
      <dgm:t>
        <a:bodyPr/>
        <a:lstStyle/>
        <a:p>
          <a:endParaRPr lang="en-IN"/>
        </a:p>
      </dgm:t>
    </dgm:pt>
    <dgm:pt modelId="{3E44CE03-1C05-43E9-936F-43CD027B5086}" type="sibTrans" cxnId="{E200C218-DF01-46D1-89CC-BBBDD0D91467}">
      <dgm:prSet/>
      <dgm:spPr/>
      <dgm:t>
        <a:bodyPr/>
        <a:lstStyle/>
        <a:p>
          <a:endParaRPr lang="en-IN"/>
        </a:p>
      </dgm:t>
    </dgm:pt>
    <dgm:pt modelId="{003D5904-AD88-48F7-ABBC-7C24D37545D6}" type="pres">
      <dgm:prSet presAssocID="{8929584A-3B0B-448B-B9DE-F2C6FEE468E2}" presName="Name0" presStyleCnt="0">
        <dgm:presLayoutVars>
          <dgm:chMax val="1"/>
          <dgm:dir/>
          <dgm:animLvl val="ctr"/>
          <dgm:resizeHandles val="exact"/>
        </dgm:presLayoutVars>
      </dgm:prSet>
      <dgm:spPr/>
    </dgm:pt>
    <dgm:pt modelId="{11F5E9C2-5D42-41B3-B0D8-6B384A3EEFF9}" type="pres">
      <dgm:prSet presAssocID="{1387C347-3606-4B1B-B3A6-F5CF027AB080}" presName="centerShape" presStyleLbl="node0" presStyleIdx="0" presStyleCnt="1"/>
      <dgm:spPr/>
    </dgm:pt>
    <dgm:pt modelId="{45B6B43D-83A6-4DC2-9487-2BB3299C1FDF}" type="pres">
      <dgm:prSet presAssocID="{D9AE4296-FD64-410A-AF2E-E4F50834D31E}" presName="parTrans" presStyleLbl="sibTrans2D1" presStyleIdx="0" presStyleCnt="6"/>
      <dgm:spPr/>
    </dgm:pt>
    <dgm:pt modelId="{0667F1EE-5D83-4172-B889-CEB3630E9B1D}" type="pres">
      <dgm:prSet presAssocID="{D9AE4296-FD64-410A-AF2E-E4F50834D31E}" presName="connectorText" presStyleLbl="sibTrans2D1" presStyleIdx="0" presStyleCnt="6"/>
      <dgm:spPr/>
    </dgm:pt>
    <dgm:pt modelId="{E833F8C6-DB0E-49D1-87A1-74C1090EA4F8}" type="pres">
      <dgm:prSet presAssocID="{51A6417F-FA36-4B0B-BC89-75A33AE4F646}" presName="node" presStyleLbl="node1" presStyleIdx="0" presStyleCnt="6" custScaleX="120019" custRadScaleRad="94204" custRadScaleInc="-653">
        <dgm:presLayoutVars>
          <dgm:bulletEnabled val="1"/>
        </dgm:presLayoutVars>
      </dgm:prSet>
      <dgm:spPr/>
    </dgm:pt>
    <dgm:pt modelId="{DE84410A-AC60-4E51-AD27-A83CC38CEC0C}" type="pres">
      <dgm:prSet presAssocID="{A2606077-7AD9-4A0F-8315-8D849A1B413C}" presName="parTrans" presStyleLbl="sibTrans2D1" presStyleIdx="1" presStyleCnt="6"/>
      <dgm:spPr/>
    </dgm:pt>
    <dgm:pt modelId="{505ACB2F-7F92-40E2-BD19-70CF726B392C}" type="pres">
      <dgm:prSet presAssocID="{A2606077-7AD9-4A0F-8315-8D849A1B413C}" presName="connectorText" presStyleLbl="sibTrans2D1" presStyleIdx="1" presStyleCnt="6"/>
      <dgm:spPr/>
    </dgm:pt>
    <dgm:pt modelId="{255A74FC-247C-4277-A9A4-8CA2D3CCB0D2}" type="pres">
      <dgm:prSet presAssocID="{1A6A5527-EDB7-4090-8346-A6B307B4B35F}" presName="node" presStyleLbl="node1" presStyleIdx="1" presStyleCnt="6">
        <dgm:presLayoutVars>
          <dgm:bulletEnabled val="1"/>
        </dgm:presLayoutVars>
      </dgm:prSet>
      <dgm:spPr/>
    </dgm:pt>
    <dgm:pt modelId="{BAF02E91-CC8D-455F-B4DD-9233C97E5CD0}" type="pres">
      <dgm:prSet presAssocID="{B3540694-E598-43D8-83D4-D420CAA2BCE1}" presName="parTrans" presStyleLbl="sibTrans2D1" presStyleIdx="2" presStyleCnt="6"/>
      <dgm:spPr/>
    </dgm:pt>
    <dgm:pt modelId="{4C338ABB-0080-4EE6-BE73-825929FB4738}" type="pres">
      <dgm:prSet presAssocID="{B3540694-E598-43D8-83D4-D420CAA2BCE1}" presName="connectorText" presStyleLbl="sibTrans2D1" presStyleIdx="2" presStyleCnt="6"/>
      <dgm:spPr/>
    </dgm:pt>
    <dgm:pt modelId="{C7BF6FC1-7B87-4C9F-AB4F-EFA4058254FB}" type="pres">
      <dgm:prSet presAssocID="{D0C6579D-32B5-4783-95C0-30E0D817C6BF}" presName="node" presStyleLbl="node1" presStyleIdx="2" presStyleCnt="6">
        <dgm:presLayoutVars>
          <dgm:bulletEnabled val="1"/>
        </dgm:presLayoutVars>
      </dgm:prSet>
      <dgm:spPr/>
    </dgm:pt>
    <dgm:pt modelId="{326E3AF9-0974-48BE-83E1-9ABB2E6B5901}" type="pres">
      <dgm:prSet presAssocID="{C05D4A44-ED33-43FD-8E45-8F7A0F0CD114}" presName="parTrans" presStyleLbl="sibTrans2D1" presStyleIdx="3" presStyleCnt="6"/>
      <dgm:spPr/>
    </dgm:pt>
    <dgm:pt modelId="{77EAC8BE-FD2C-41E9-BD63-D6C5EFC2A2D5}" type="pres">
      <dgm:prSet presAssocID="{C05D4A44-ED33-43FD-8E45-8F7A0F0CD114}" presName="connectorText" presStyleLbl="sibTrans2D1" presStyleIdx="3" presStyleCnt="6"/>
      <dgm:spPr/>
    </dgm:pt>
    <dgm:pt modelId="{E9CE481A-044D-42A0-AF78-6689C1ABCE9A}" type="pres">
      <dgm:prSet presAssocID="{12A69727-8FC5-42D9-A5A5-760D74013638}" presName="node" presStyleLbl="node1" presStyleIdx="3" presStyleCnt="6">
        <dgm:presLayoutVars>
          <dgm:bulletEnabled val="1"/>
        </dgm:presLayoutVars>
      </dgm:prSet>
      <dgm:spPr/>
    </dgm:pt>
    <dgm:pt modelId="{3BB8AE42-EB33-4074-9AA0-D78C20C031B0}" type="pres">
      <dgm:prSet presAssocID="{AEA72D01-3645-420E-B9A0-3548975A6727}" presName="parTrans" presStyleLbl="sibTrans2D1" presStyleIdx="4" presStyleCnt="6"/>
      <dgm:spPr/>
    </dgm:pt>
    <dgm:pt modelId="{D98EAE3B-56E4-4E95-BAB3-C05D922E89C2}" type="pres">
      <dgm:prSet presAssocID="{AEA72D01-3645-420E-B9A0-3548975A6727}" presName="connectorText" presStyleLbl="sibTrans2D1" presStyleIdx="4" presStyleCnt="6"/>
      <dgm:spPr/>
    </dgm:pt>
    <dgm:pt modelId="{2F7ABB42-5BED-4F2D-9008-A6DD7D161A6D}" type="pres">
      <dgm:prSet presAssocID="{B4FFD410-1859-4F31-AA12-DC616318A3D7}" presName="node" presStyleLbl="node1" presStyleIdx="4" presStyleCnt="6">
        <dgm:presLayoutVars>
          <dgm:bulletEnabled val="1"/>
        </dgm:presLayoutVars>
      </dgm:prSet>
      <dgm:spPr/>
    </dgm:pt>
    <dgm:pt modelId="{5FCD776E-1ADF-45CE-84B3-CFE8765E4AD1}" type="pres">
      <dgm:prSet presAssocID="{A75E934F-82AE-4DDB-9CDB-BB427C035E3B}" presName="parTrans" presStyleLbl="sibTrans2D1" presStyleIdx="5" presStyleCnt="6"/>
      <dgm:spPr/>
    </dgm:pt>
    <dgm:pt modelId="{84754E6B-7782-4289-A79F-0C3C9DA9ADDF}" type="pres">
      <dgm:prSet presAssocID="{A75E934F-82AE-4DDB-9CDB-BB427C035E3B}" presName="connectorText" presStyleLbl="sibTrans2D1" presStyleIdx="5" presStyleCnt="6"/>
      <dgm:spPr/>
    </dgm:pt>
    <dgm:pt modelId="{9D69CDC0-4D00-441F-BB2E-1C638C3D9932}" type="pres">
      <dgm:prSet presAssocID="{4114D15A-C193-4C45-AF70-187C6873F21C}" presName="node" presStyleLbl="node1" presStyleIdx="5" presStyleCnt="6">
        <dgm:presLayoutVars>
          <dgm:bulletEnabled val="1"/>
        </dgm:presLayoutVars>
      </dgm:prSet>
      <dgm:spPr/>
    </dgm:pt>
  </dgm:ptLst>
  <dgm:cxnLst>
    <dgm:cxn modelId="{D95A530A-254D-449C-9EAD-AF893D317B3C}" type="presOf" srcId="{A2606077-7AD9-4A0F-8315-8D849A1B413C}" destId="{DE84410A-AC60-4E51-AD27-A83CC38CEC0C}" srcOrd="0" destOrd="0" presId="urn:microsoft.com/office/officeart/2005/8/layout/radial5"/>
    <dgm:cxn modelId="{E200C218-DF01-46D1-89CC-BBBDD0D91467}" srcId="{1387C347-3606-4B1B-B3A6-F5CF027AB080}" destId="{1A6A5527-EDB7-4090-8346-A6B307B4B35F}" srcOrd="1" destOrd="0" parTransId="{A2606077-7AD9-4A0F-8315-8D849A1B413C}" sibTransId="{3E44CE03-1C05-43E9-936F-43CD027B5086}"/>
    <dgm:cxn modelId="{F7BE1031-356B-40A5-BDEB-DA0CAD41DBB9}" srcId="{1387C347-3606-4B1B-B3A6-F5CF027AB080}" destId="{12A69727-8FC5-42D9-A5A5-760D74013638}" srcOrd="3" destOrd="0" parTransId="{C05D4A44-ED33-43FD-8E45-8F7A0F0CD114}" sibTransId="{887B2E49-AF76-45A6-B0EE-C119F66FDF8F}"/>
    <dgm:cxn modelId="{C0324732-DFEC-4014-8D81-A59B4FA6E11C}" type="presOf" srcId="{C05D4A44-ED33-43FD-8E45-8F7A0F0CD114}" destId="{326E3AF9-0974-48BE-83E1-9ABB2E6B5901}" srcOrd="0" destOrd="0" presId="urn:microsoft.com/office/officeart/2005/8/layout/radial5"/>
    <dgm:cxn modelId="{CA90FD3A-0F4B-4947-9602-CE1EE9B31422}" type="presOf" srcId="{1A6A5527-EDB7-4090-8346-A6B307B4B35F}" destId="{255A74FC-247C-4277-A9A4-8CA2D3CCB0D2}" srcOrd="0" destOrd="0" presId="urn:microsoft.com/office/officeart/2005/8/layout/radial5"/>
    <dgm:cxn modelId="{5845513E-C8CC-4EE2-86B7-731DD908C7FB}" type="presOf" srcId="{8929584A-3B0B-448B-B9DE-F2C6FEE468E2}" destId="{003D5904-AD88-48F7-ABBC-7C24D37545D6}" srcOrd="0" destOrd="0" presId="urn:microsoft.com/office/officeart/2005/8/layout/radial5"/>
    <dgm:cxn modelId="{DFB6543E-0E44-4FED-914F-5D3E0D631C99}" type="presOf" srcId="{D9AE4296-FD64-410A-AF2E-E4F50834D31E}" destId="{0667F1EE-5D83-4172-B889-CEB3630E9B1D}" srcOrd="1" destOrd="0" presId="urn:microsoft.com/office/officeart/2005/8/layout/radial5"/>
    <dgm:cxn modelId="{ABCA145C-6141-43F2-BD35-B919D2E072D7}" srcId="{1387C347-3606-4B1B-B3A6-F5CF027AB080}" destId="{4114D15A-C193-4C45-AF70-187C6873F21C}" srcOrd="5" destOrd="0" parTransId="{A75E934F-82AE-4DDB-9CDB-BB427C035E3B}" sibTransId="{B2CB75EB-EACE-4DB9-96EC-A5025C959E8A}"/>
    <dgm:cxn modelId="{EBA9725F-BA04-4736-A6E2-53D8BE5FF767}" type="presOf" srcId="{B3540694-E598-43D8-83D4-D420CAA2BCE1}" destId="{BAF02E91-CC8D-455F-B4DD-9233C97E5CD0}" srcOrd="0" destOrd="0" presId="urn:microsoft.com/office/officeart/2005/8/layout/radial5"/>
    <dgm:cxn modelId="{150C0B43-AD5E-4E4F-8257-CC719F94A831}" type="presOf" srcId="{4114D15A-C193-4C45-AF70-187C6873F21C}" destId="{9D69CDC0-4D00-441F-BB2E-1C638C3D9932}" srcOrd="0" destOrd="0" presId="urn:microsoft.com/office/officeart/2005/8/layout/radial5"/>
    <dgm:cxn modelId="{00958F45-3770-49F0-8588-0FEFFC37A6C8}" srcId="{1387C347-3606-4B1B-B3A6-F5CF027AB080}" destId="{51A6417F-FA36-4B0B-BC89-75A33AE4F646}" srcOrd="0" destOrd="0" parTransId="{D9AE4296-FD64-410A-AF2E-E4F50834D31E}" sibTransId="{A09F906A-F173-417B-8E0D-778F1FE56994}"/>
    <dgm:cxn modelId="{6743306C-ADF2-4675-B148-E5F2EA560477}" type="presOf" srcId="{AEA72D01-3645-420E-B9A0-3548975A6727}" destId="{3BB8AE42-EB33-4074-9AA0-D78C20C031B0}" srcOrd="0" destOrd="0" presId="urn:microsoft.com/office/officeart/2005/8/layout/radial5"/>
    <dgm:cxn modelId="{C1B9796D-AFBE-45DD-8DFB-4DD7CBF860AB}" type="presOf" srcId="{A75E934F-82AE-4DDB-9CDB-BB427C035E3B}" destId="{84754E6B-7782-4289-A79F-0C3C9DA9ADDF}" srcOrd="1" destOrd="0" presId="urn:microsoft.com/office/officeart/2005/8/layout/radial5"/>
    <dgm:cxn modelId="{CFD73C84-11FC-451C-A84E-66A0F0BCD702}" type="presOf" srcId="{B3540694-E598-43D8-83D4-D420CAA2BCE1}" destId="{4C338ABB-0080-4EE6-BE73-825929FB4738}" srcOrd="1" destOrd="0" presId="urn:microsoft.com/office/officeart/2005/8/layout/radial5"/>
    <dgm:cxn modelId="{96C0CF96-FBCE-4D5C-A247-ACDE9938B66D}" type="presOf" srcId="{A2606077-7AD9-4A0F-8315-8D849A1B413C}" destId="{505ACB2F-7F92-40E2-BD19-70CF726B392C}" srcOrd="1" destOrd="0" presId="urn:microsoft.com/office/officeart/2005/8/layout/radial5"/>
    <dgm:cxn modelId="{5D9375AC-4E59-4082-AC40-7FFB90FDA09C}" type="presOf" srcId="{1387C347-3606-4B1B-B3A6-F5CF027AB080}" destId="{11F5E9C2-5D42-41B3-B0D8-6B384A3EEFF9}" srcOrd="0" destOrd="0" presId="urn:microsoft.com/office/officeart/2005/8/layout/radial5"/>
    <dgm:cxn modelId="{D59789B5-03FE-45A5-A5CA-06C357FAE065}" srcId="{1387C347-3606-4B1B-B3A6-F5CF027AB080}" destId="{D0C6579D-32B5-4783-95C0-30E0D817C6BF}" srcOrd="2" destOrd="0" parTransId="{B3540694-E598-43D8-83D4-D420CAA2BCE1}" sibTransId="{620897B3-3F7F-4644-A3D2-3E4E555F454B}"/>
    <dgm:cxn modelId="{7BE193BB-4D10-44ED-9666-4889FF89EE57}" type="presOf" srcId="{A75E934F-82AE-4DDB-9CDB-BB427C035E3B}" destId="{5FCD776E-1ADF-45CE-84B3-CFE8765E4AD1}" srcOrd="0" destOrd="0" presId="urn:microsoft.com/office/officeart/2005/8/layout/radial5"/>
    <dgm:cxn modelId="{B01BE7C2-CB3F-4BAD-97C1-08916856347E}" type="presOf" srcId="{B4FFD410-1859-4F31-AA12-DC616318A3D7}" destId="{2F7ABB42-5BED-4F2D-9008-A6DD7D161A6D}" srcOrd="0" destOrd="0" presId="urn:microsoft.com/office/officeart/2005/8/layout/radial5"/>
    <dgm:cxn modelId="{C14917C3-E7D8-4EFD-8F25-59FAB281B112}" type="presOf" srcId="{51A6417F-FA36-4B0B-BC89-75A33AE4F646}" destId="{E833F8C6-DB0E-49D1-87A1-74C1090EA4F8}" srcOrd="0" destOrd="0" presId="urn:microsoft.com/office/officeart/2005/8/layout/radial5"/>
    <dgm:cxn modelId="{C161E1C7-7C71-4BAC-91BE-ECAB23A03100}" type="presOf" srcId="{AEA72D01-3645-420E-B9A0-3548975A6727}" destId="{D98EAE3B-56E4-4E95-BAB3-C05D922E89C2}" srcOrd="1" destOrd="0" presId="urn:microsoft.com/office/officeart/2005/8/layout/radial5"/>
    <dgm:cxn modelId="{E24534DC-7CC9-4536-B9BC-0A89CAD80E2F}" type="presOf" srcId="{D9AE4296-FD64-410A-AF2E-E4F50834D31E}" destId="{45B6B43D-83A6-4DC2-9487-2BB3299C1FDF}" srcOrd="0" destOrd="0" presId="urn:microsoft.com/office/officeart/2005/8/layout/radial5"/>
    <dgm:cxn modelId="{4D39BDDF-5CDF-4CAB-8D22-F918CC36D525}" srcId="{8929584A-3B0B-448B-B9DE-F2C6FEE468E2}" destId="{1387C347-3606-4B1B-B3A6-F5CF027AB080}" srcOrd="0" destOrd="0" parTransId="{F17D91EB-925B-45DC-9A60-7759A541BAE0}" sibTransId="{5C78565A-02FE-4B98-88F4-74C94A8EB9BF}"/>
    <dgm:cxn modelId="{A79439E1-B4C8-48F8-80D3-BF87102A3B55}" type="presOf" srcId="{12A69727-8FC5-42D9-A5A5-760D74013638}" destId="{E9CE481A-044D-42A0-AF78-6689C1ABCE9A}" srcOrd="0" destOrd="0" presId="urn:microsoft.com/office/officeart/2005/8/layout/radial5"/>
    <dgm:cxn modelId="{87CB5FE7-C469-4A43-BAD3-A366C04CDD2C}" type="presOf" srcId="{D0C6579D-32B5-4783-95C0-30E0D817C6BF}" destId="{C7BF6FC1-7B87-4C9F-AB4F-EFA4058254FB}" srcOrd="0" destOrd="0" presId="urn:microsoft.com/office/officeart/2005/8/layout/radial5"/>
    <dgm:cxn modelId="{2B69EAEB-9950-4721-B75A-72306850347A}" srcId="{1387C347-3606-4B1B-B3A6-F5CF027AB080}" destId="{B4FFD410-1859-4F31-AA12-DC616318A3D7}" srcOrd="4" destOrd="0" parTransId="{AEA72D01-3645-420E-B9A0-3548975A6727}" sibTransId="{D9B4FC21-F0D3-4352-866A-CB8786211C6E}"/>
    <dgm:cxn modelId="{5740A6F7-E1EE-4B92-B723-95D8991AE569}" type="presOf" srcId="{C05D4A44-ED33-43FD-8E45-8F7A0F0CD114}" destId="{77EAC8BE-FD2C-41E9-BD63-D6C5EFC2A2D5}" srcOrd="1" destOrd="0" presId="urn:microsoft.com/office/officeart/2005/8/layout/radial5"/>
    <dgm:cxn modelId="{88B2C55D-F259-4CE7-9290-61ED4E4D9B8D}" type="presParOf" srcId="{003D5904-AD88-48F7-ABBC-7C24D37545D6}" destId="{11F5E9C2-5D42-41B3-B0D8-6B384A3EEFF9}" srcOrd="0" destOrd="0" presId="urn:microsoft.com/office/officeart/2005/8/layout/radial5"/>
    <dgm:cxn modelId="{37591918-0187-4743-B428-046140DAF54D}" type="presParOf" srcId="{003D5904-AD88-48F7-ABBC-7C24D37545D6}" destId="{45B6B43D-83A6-4DC2-9487-2BB3299C1FDF}" srcOrd="1" destOrd="0" presId="urn:microsoft.com/office/officeart/2005/8/layout/radial5"/>
    <dgm:cxn modelId="{3AE05290-2873-4946-9F6A-1F00900647EA}" type="presParOf" srcId="{45B6B43D-83A6-4DC2-9487-2BB3299C1FDF}" destId="{0667F1EE-5D83-4172-B889-CEB3630E9B1D}" srcOrd="0" destOrd="0" presId="urn:microsoft.com/office/officeart/2005/8/layout/radial5"/>
    <dgm:cxn modelId="{6BBCE2D1-B392-4E4C-8551-805D18AAAFDF}" type="presParOf" srcId="{003D5904-AD88-48F7-ABBC-7C24D37545D6}" destId="{E833F8C6-DB0E-49D1-87A1-74C1090EA4F8}" srcOrd="2" destOrd="0" presId="urn:microsoft.com/office/officeart/2005/8/layout/radial5"/>
    <dgm:cxn modelId="{B4B0DE16-4B41-430D-B68B-5BBD972B2C82}" type="presParOf" srcId="{003D5904-AD88-48F7-ABBC-7C24D37545D6}" destId="{DE84410A-AC60-4E51-AD27-A83CC38CEC0C}" srcOrd="3" destOrd="0" presId="urn:microsoft.com/office/officeart/2005/8/layout/radial5"/>
    <dgm:cxn modelId="{01E03F0C-01EF-478E-9CED-BA5954B8D56E}" type="presParOf" srcId="{DE84410A-AC60-4E51-AD27-A83CC38CEC0C}" destId="{505ACB2F-7F92-40E2-BD19-70CF726B392C}" srcOrd="0" destOrd="0" presId="urn:microsoft.com/office/officeart/2005/8/layout/radial5"/>
    <dgm:cxn modelId="{01C4EC40-62AD-49C5-AA69-E4B16900B8CC}" type="presParOf" srcId="{003D5904-AD88-48F7-ABBC-7C24D37545D6}" destId="{255A74FC-247C-4277-A9A4-8CA2D3CCB0D2}" srcOrd="4" destOrd="0" presId="urn:microsoft.com/office/officeart/2005/8/layout/radial5"/>
    <dgm:cxn modelId="{8729D289-80AF-4EC4-B62B-16051B2DAD15}" type="presParOf" srcId="{003D5904-AD88-48F7-ABBC-7C24D37545D6}" destId="{BAF02E91-CC8D-455F-B4DD-9233C97E5CD0}" srcOrd="5" destOrd="0" presId="urn:microsoft.com/office/officeart/2005/8/layout/radial5"/>
    <dgm:cxn modelId="{4E467828-FC57-4F50-9A75-EB74F28F39DE}" type="presParOf" srcId="{BAF02E91-CC8D-455F-B4DD-9233C97E5CD0}" destId="{4C338ABB-0080-4EE6-BE73-825929FB4738}" srcOrd="0" destOrd="0" presId="urn:microsoft.com/office/officeart/2005/8/layout/radial5"/>
    <dgm:cxn modelId="{DCE380C2-DF5B-469E-AD24-79C931C5353E}" type="presParOf" srcId="{003D5904-AD88-48F7-ABBC-7C24D37545D6}" destId="{C7BF6FC1-7B87-4C9F-AB4F-EFA4058254FB}" srcOrd="6" destOrd="0" presId="urn:microsoft.com/office/officeart/2005/8/layout/radial5"/>
    <dgm:cxn modelId="{6F468AD8-A42A-40F6-A915-8D904BA10B96}" type="presParOf" srcId="{003D5904-AD88-48F7-ABBC-7C24D37545D6}" destId="{326E3AF9-0974-48BE-83E1-9ABB2E6B5901}" srcOrd="7" destOrd="0" presId="urn:microsoft.com/office/officeart/2005/8/layout/radial5"/>
    <dgm:cxn modelId="{0EB48E7A-B186-4CF4-852E-B1F0BFBC820B}" type="presParOf" srcId="{326E3AF9-0974-48BE-83E1-9ABB2E6B5901}" destId="{77EAC8BE-FD2C-41E9-BD63-D6C5EFC2A2D5}" srcOrd="0" destOrd="0" presId="urn:microsoft.com/office/officeart/2005/8/layout/radial5"/>
    <dgm:cxn modelId="{7E05769B-7567-4D75-B165-93628439947F}" type="presParOf" srcId="{003D5904-AD88-48F7-ABBC-7C24D37545D6}" destId="{E9CE481A-044D-42A0-AF78-6689C1ABCE9A}" srcOrd="8" destOrd="0" presId="urn:microsoft.com/office/officeart/2005/8/layout/radial5"/>
    <dgm:cxn modelId="{626B3E86-0C61-4A03-B48D-FA792000C47F}" type="presParOf" srcId="{003D5904-AD88-48F7-ABBC-7C24D37545D6}" destId="{3BB8AE42-EB33-4074-9AA0-D78C20C031B0}" srcOrd="9" destOrd="0" presId="urn:microsoft.com/office/officeart/2005/8/layout/radial5"/>
    <dgm:cxn modelId="{37E81FFD-0E66-41F4-9D72-A967B509F6FD}" type="presParOf" srcId="{3BB8AE42-EB33-4074-9AA0-D78C20C031B0}" destId="{D98EAE3B-56E4-4E95-BAB3-C05D922E89C2}" srcOrd="0" destOrd="0" presId="urn:microsoft.com/office/officeart/2005/8/layout/radial5"/>
    <dgm:cxn modelId="{0D3657C9-4CA3-456D-B20E-A60B079258CF}" type="presParOf" srcId="{003D5904-AD88-48F7-ABBC-7C24D37545D6}" destId="{2F7ABB42-5BED-4F2D-9008-A6DD7D161A6D}" srcOrd="10" destOrd="0" presId="urn:microsoft.com/office/officeart/2005/8/layout/radial5"/>
    <dgm:cxn modelId="{72963322-0BCE-4C70-984D-426550EB1FA3}" type="presParOf" srcId="{003D5904-AD88-48F7-ABBC-7C24D37545D6}" destId="{5FCD776E-1ADF-45CE-84B3-CFE8765E4AD1}" srcOrd="11" destOrd="0" presId="urn:microsoft.com/office/officeart/2005/8/layout/radial5"/>
    <dgm:cxn modelId="{E3461F7C-0526-49E0-BB69-E1FF78DCECC1}" type="presParOf" srcId="{5FCD776E-1ADF-45CE-84B3-CFE8765E4AD1}" destId="{84754E6B-7782-4289-A79F-0C3C9DA9ADDF}" srcOrd="0" destOrd="0" presId="urn:microsoft.com/office/officeart/2005/8/layout/radial5"/>
    <dgm:cxn modelId="{B7927B07-839B-4965-9311-42AF92A47ADE}" type="presParOf" srcId="{003D5904-AD88-48F7-ABBC-7C24D37545D6}" destId="{9D69CDC0-4D00-441F-BB2E-1C638C3D9932}"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CA0D270-9B12-4B48-AB75-AB363129A498}" type="doc">
      <dgm:prSet loTypeId="urn:microsoft.com/office/officeart/2008/layout/HorizontalMultiLevelHierarchy" loCatId="hierarchy" qsTypeId="urn:microsoft.com/office/officeart/2005/8/quickstyle/simple1" qsCatId="simple" csTypeId="urn:microsoft.com/office/officeart/2005/8/colors/colorful5" csCatId="colorful" phldr="1"/>
      <dgm:spPr/>
      <dgm:t>
        <a:bodyPr/>
        <a:lstStyle/>
        <a:p>
          <a:endParaRPr lang="en-IN"/>
        </a:p>
      </dgm:t>
    </dgm:pt>
    <dgm:pt modelId="{485E485F-D1C4-49A8-B0E4-03E0D570788C}">
      <dgm:prSet phldrT="[Text]"/>
      <dgm:spPr/>
      <dgm:t>
        <a:bodyPr/>
        <a:lstStyle/>
        <a:p>
          <a:r>
            <a:rPr lang="en-US" dirty="0"/>
            <a:t>ULB</a:t>
          </a:r>
          <a:endParaRPr lang="en-IN" dirty="0"/>
        </a:p>
      </dgm:t>
    </dgm:pt>
    <dgm:pt modelId="{72442C02-8C62-4415-974B-E673F4638356}" type="parTrans" cxnId="{1B96306E-B6DC-4069-85B1-2B61338C8AFF}">
      <dgm:prSet/>
      <dgm:spPr/>
      <dgm:t>
        <a:bodyPr/>
        <a:lstStyle/>
        <a:p>
          <a:endParaRPr lang="en-IN"/>
        </a:p>
      </dgm:t>
    </dgm:pt>
    <dgm:pt modelId="{9CF6E4D5-63EF-42F0-8274-9A74C94A6297}" type="sibTrans" cxnId="{1B96306E-B6DC-4069-85B1-2B61338C8AFF}">
      <dgm:prSet/>
      <dgm:spPr/>
      <dgm:t>
        <a:bodyPr/>
        <a:lstStyle/>
        <a:p>
          <a:endParaRPr lang="en-IN"/>
        </a:p>
      </dgm:t>
    </dgm:pt>
    <dgm:pt modelId="{C91E36BC-21DD-4961-917F-C2498B47684A}">
      <dgm:prSet phldrT="[Text]"/>
      <dgm:spPr/>
      <dgm:t>
        <a:bodyPr/>
        <a:lstStyle/>
        <a:p>
          <a:r>
            <a:rPr lang="en-US" dirty="0"/>
            <a:t>Ward 1</a:t>
          </a:r>
          <a:endParaRPr lang="en-IN" dirty="0"/>
        </a:p>
      </dgm:t>
    </dgm:pt>
    <dgm:pt modelId="{3D09FB9F-D911-42AF-84D5-4C2201E9A248}" type="parTrans" cxnId="{BADFBAB1-8FFD-404F-B999-CD446720F2E9}">
      <dgm:prSet/>
      <dgm:spPr/>
      <dgm:t>
        <a:bodyPr/>
        <a:lstStyle/>
        <a:p>
          <a:endParaRPr lang="en-IN"/>
        </a:p>
      </dgm:t>
    </dgm:pt>
    <dgm:pt modelId="{3535923C-D7DB-4DA9-BFBA-9EF4FF8FFEF7}" type="sibTrans" cxnId="{BADFBAB1-8FFD-404F-B999-CD446720F2E9}">
      <dgm:prSet/>
      <dgm:spPr/>
      <dgm:t>
        <a:bodyPr/>
        <a:lstStyle/>
        <a:p>
          <a:endParaRPr lang="en-IN"/>
        </a:p>
      </dgm:t>
    </dgm:pt>
    <dgm:pt modelId="{8AEACEF3-938E-4EFA-A562-767904B6B89C}">
      <dgm:prSet phldrT="[Text]"/>
      <dgm:spPr/>
      <dgm:t>
        <a:bodyPr/>
        <a:lstStyle/>
        <a:p>
          <a:r>
            <a:rPr lang="en-US" dirty="0"/>
            <a:t>Ward 2</a:t>
          </a:r>
          <a:endParaRPr lang="en-IN" dirty="0"/>
        </a:p>
      </dgm:t>
    </dgm:pt>
    <dgm:pt modelId="{AFC585CA-3324-4726-A5C3-36941B00E135}" type="parTrans" cxnId="{62E5D864-DB3C-4B0C-A6A2-5F6D059851E2}">
      <dgm:prSet/>
      <dgm:spPr/>
      <dgm:t>
        <a:bodyPr/>
        <a:lstStyle/>
        <a:p>
          <a:endParaRPr lang="en-IN"/>
        </a:p>
      </dgm:t>
    </dgm:pt>
    <dgm:pt modelId="{5B1E72B2-F949-4EC7-9865-CF88403EA375}" type="sibTrans" cxnId="{62E5D864-DB3C-4B0C-A6A2-5F6D059851E2}">
      <dgm:prSet/>
      <dgm:spPr/>
      <dgm:t>
        <a:bodyPr/>
        <a:lstStyle/>
        <a:p>
          <a:endParaRPr lang="en-IN"/>
        </a:p>
      </dgm:t>
    </dgm:pt>
    <dgm:pt modelId="{583F5B6A-BC2C-4120-ACFE-7DE90528742A}">
      <dgm:prSet phldrT="[Text]"/>
      <dgm:spPr/>
      <dgm:t>
        <a:bodyPr/>
        <a:lstStyle/>
        <a:p>
          <a:r>
            <a:rPr lang="en-US" dirty="0"/>
            <a:t>Ward 3</a:t>
          </a:r>
          <a:endParaRPr lang="en-IN" dirty="0"/>
        </a:p>
      </dgm:t>
    </dgm:pt>
    <dgm:pt modelId="{C5F8DAA8-6D56-4531-AD1B-7CDB4349EB31}" type="parTrans" cxnId="{D3E28EFA-D21B-471C-B4EC-81A86F5478EE}">
      <dgm:prSet/>
      <dgm:spPr/>
      <dgm:t>
        <a:bodyPr/>
        <a:lstStyle/>
        <a:p>
          <a:endParaRPr lang="en-IN"/>
        </a:p>
      </dgm:t>
    </dgm:pt>
    <dgm:pt modelId="{2549D349-B8F3-4544-B307-D034D9297F63}" type="sibTrans" cxnId="{D3E28EFA-D21B-471C-B4EC-81A86F5478EE}">
      <dgm:prSet/>
      <dgm:spPr/>
      <dgm:t>
        <a:bodyPr/>
        <a:lstStyle/>
        <a:p>
          <a:endParaRPr lang="en-IN"/>
        </a:p>
      </dgm:t>
    </dgm:pt>
    <dgm:pt modelId="{25CE1490-663F-440D-8C81-09735402E4A1}">
      <dgm:prSet phldrT="[Text]"/>
      <dgm:spPr/>
      <dgm:t>
        <a:bodyPr/>
        <a:lstStyle/>
        <a:p>
          <a:r>
            <a:rPr lang="en-US" dirty="0"/>
            <a:t>Slum 2</a:t>
          </a:r>
          <a:endParaRPr lang="en-IN" dirty="0"/>
        </a:p>
      </dgm:t>
    </dgm:pt>
    <dgm:pt modelId="{728B4C08-9B88-4654-8FA4-0732BF9C2D57}" type="parTrans" cxnId="{6BB7FDDA-036E-4D59-BF74-452ADB16A242}">
      <dgm:prSet/>
      <dgm:spPr/>
      <dgm:t>
        <a:bodyPr/>
        <a:lstStyle/>
        <a:p>
          <a:endParaRPr lang="en-IN"/>
        </a:p>
      </dgm:t>
    </dgm:pt>
    <dgm:pt modelId="{8743F6A1-4428-4193-B3C0-F7D5229FDE7C}" type="sibTrans" cxnId="{6BB7FDDA-036E-4D59-BF74-452ADB16A242}">
      <dgm:prSet/>
      <dgm:spPr/>
      <dgm:t>
        <a:bodyPr/>
        <a:lstStyle/>
        <a:p>
          <a:endParaRPr lang="en-IN"/>
        </a:p>
      </dgm:t>
    </dgm:pt>
    <dgm:pt modelId="{A214C3D8-682F-451E-82C8-BD0FBFA1E2F3}">
      <dgm:prSet phldrT="[Text]"/>
      <dgm:spPr/>
      <dgm:t>
        <a:bodyPr/>
        <a:lstStyle/>
        <a:p>
          <a:r>
            <a:rPr lang="en-US" dirty="0"/>
            <a:t>Slum 1</a:t>
          </a:r>
          <a:endParaRPr lang="en-IN" dirty="0"/>
        </a:p>
      </dgm:t>
    </dgm:pt>
    <dgm:pt modelId="{C3E2E84B-A486-4542-8259-0FEB245C3607}" type="parTrans" cxnId="{5471A65B-1292-457B-8D15-E743EF1704DE}">
      <dgm:prSet/>
      <dgm:spPr/>
      <dgm:t>
        <a:bodyPr/>
        <a:lstStyle/>
        <a:p>
          <a:endParaRPr lang="en-IN"/>
        </a:p>
      </dgm:t>
    </dgm:pt>
    <dgm:pt modelId="{8FE2CAEB-7DCE-4E7B-9667-9F55DC292E0C}" type="sibTrans" cxnId="{5471A65B-1292-457B-8D15-E743EF1704DE}">
      <dgm:prSet/>
      <dgm:spPr/>
      <dgm:t>
        <a:bodyPr/>
        <a:lstStyle/>
        <a:p>
          <a:endParaRPr lang="en-IN"/>
        </a:p>
      </dgm:t>
    </dgm:pt>
    <dgm:pt modelId="{4C2B7F7B-95A9-4631-B8EE-D53FEBAABB6C}">
      <dgm:prSet phldrT="[Text]"/>
      <dgm:spPr/>
      <dgm:t>
        <a:bodyPr/>
        <a:lstStyle/>
        <a:p>
          <a:r>
            <a:rPr lang="en-US" dirty="0"/>
            <a:t>Slum 3</a:t>
          </a:r>
          <a:endParaRPr lang="en-IN" dirty="0"/>
        </a:p>
      </dgm:t>
    </dgm:pt>
    <dgm:pt modelId="{51419B01-3FE2-4C55-A362-1F02262B0DED}" type="parTrans" cxnId="{F1DE3AD9-4CAF-48C5-8F38-75956B5FFC5E}">
      <dgm:prSet/>
      <dgm:spPr/>
      <dgm:t>
        <a:bodyPr/>
        <a:lstStyle/>
        <a:p>
          <a:endParaRPr lang="en-IN"/>
        </a:p>
      </dgm:t>
    </dgm:pt>
    <dgm:pt modelId="{03C80C28-46DD-4759-A590-FC1A64975140}" type="sibTrans" cxnId="{F1DE3AD9-4CAF-48C5-8F38-75956B5FFC5E}">
      <dgm:prSet/>
      <dgm:spPr/>
      <dgm:t>
        <a:bodyPr/>
        <a:lstStyle/>
        <a:p>
          <a:endParaRPr lang="en-IN"/>
        </a:p>
      </dgm:t>
    </dgm:pt>
    <dgm:pt modelId="{7F759852-9FBF-4335-BCBA-C5273C59385B}">
      <dgm:prSet phldrT="[Text]"/>
      <dgm:spPr/>
      <dgm:t>
        <a:bodyPr/>
        <a:lstStyle/>
        <a:p>
          <a:r>
            <a:rPr lang="en-US" dirty="0"/>
            <a:t>Slum 4</a:t>
          </a:r>
          <a:endParaRPr lang="en-IN" dirty="0"/>
        </a:p>
      </dgm:t>
    </dgm:pt>
    <dgm:pt modelId="{2FD0F952-9F61-4EE7-9B08-591A389EA18D}" type="parTrans" cxnId="{EE55A6EA-62B5-49AD-9B1F-4749D25D6173}">
      <dgm:prSet/>
      <dgm:spPr/>
      <dgm:t>
        <a:bodyPr/>
        <a:lstStyle/>
        <a:p>
          <a:endParaRPr lang="en-IN"/>
        </a:p>
      </dgm:t>
    </dgm:pt>
    <dgm:pt modelId="{5DD37D17-2CB9-4C02-8748-B05E317CC8DB}" type="sibTrans" cxnId="{EE55A6EA-62B5-49AD-9B1F-4749D25D6173}">
      <dgm:prSet/>
      <dgm:spPr/>
      <dgm:t>
        <a:bodyPr/>
        <a:lstStyle/>
        <a:p>
          <a:endParaRPr lang="en-IN"/>
        </a:p>
      </dgm:t>
    </dgm:pt>
    <dgm:pt modelId="{200B1EB7-D75E-4271-B7CE-25CCA1331324}">
      <dgm:prSet phldrT="[Text]"/>
      <dgm:spPr/>
      <dgm:t>
        <a:bodyPr/>
        <a:lstStyle/>
        <a:p>
          <a:r>
            <a:rPr lang="en-US" dirty="0"/>
            <a:t>Slum 5</a:t>
          </a:r>
          <a:endParaRPr lang="en-IN" dirty="0"/>
        </a:p>
      </dgm:t>
    </dgm:pt>
    <dgm:pt modelId="{3E574C9B-A2F3-4593-AFBC-6F8F4482864F}" type="parTrans" cxnId="{F8AEE79C-0ECF-4013-AE65-FEC39BBDD11D}">
      <dgm:prSet/>
      <dgm:spPr/>
      <dgm:t>
        <a:bodyPr/>
        <a:lstStyle/>
        <a:p>
          <a:endParaRPr lang="en-IN"/>
        </a:p>
      </dgm:t>
    </dgm:pt>
    <dgm:pt modelId="{8B96F4F7-0E8D-4A77-BDE1-B7DDCFE12641}" type="sibTrans" cxnId="{F8AEE79C-0ECF-4013-AE65-FEC39BBDD11D}">
      <dgm:prSet/>
      <dgm:spPr/>
      <dgm:t>
        <a:bodyPr/>
        <a:lstStyle/>
        <a:p>
          <a:endParaRPr lang="en-IN"/>
        </a:p>
      </dgm:t>
    </dgm:pt>
    <dgm:pt modelId="{8948ABC1-BE83-467C-8F0B-4D3731FFEB9E}" type="pres">
      <dgm:prSet presAssocID="{3CA0D270-9B12-4B48-AB75-AB363129A498}" presName="Name0" presStyleCnt="0">
        <dgm:presLayoutVars>
          <dgm:chPref val="1"/>
          <dgm:dir/>
          <dgm:animOne val="branch"/>
          <dgm:animLvl val="lvl"/>
          <dgm:resizeHandles val="exact"/>
        </dgm:presLayoutVars>
      </dgm:prSet>
      <dgm:spPr/>
    </dgm:pt>
    <dgm:pt modelId="{7F0B3F94-5F37-4E41-9219-C68FDBC95236}" type="pres">
      <dgm:prSet presAssocID="{485E485F-D1C4-49A8-B0E4-03E0D570788C}" presName="root1" presStyleCnt="0"/>
      <dgm:spPr/>
    </dgm:pt>
    <dgm:pt modelId="{850D65E1-A6EA-4D45-AD2C-94FA9CE2A258}" type="pres">
      <dgm:prSet presAssocID="{485E485F-D1C4-49A8-B0E4-03E0D570788C}" presName="LevelOneTextNode" presStyleLbl="node0" presStyleIdx="0" presStyleCnt="1">
        <dgm:presLayoutVars>
          <dgm:chPref val="3"/>
        </dgm:presLayoutVars>
      </dgm:prSet>
      <dgm:spPr/>
    </dgm:pt>
    <dgm:pt modelId="{756EC576-8BB2-4890-84F0-01088E917204}" type="pres">
      <dgm:prSet presAssocID="{485E485F-D1C4-49A8-B0E4-03E0D570788C}" presName="level2hierChild" presStyleCnt="0"/>
      <dgm:spPr/>
    </dgm:pt>
    <dgm:pt modelId="{1F665B66-F466-485B-8411-AA94C911D265}" type="pres">
      <dgm:prSet presAssocID="{3D09FB9F-D911-42AF-84D5-4C2201E9A248}" presName="conn2-1" presStyleLbl="parChTrans1D2" presStyleIdx="0" presStyleCnt="3"/>
      <dgm:spPr/>
    </dgm:pt>
    <dgm:pt modelId="{2134B917-EA5F-4D6A-9847-E08410289B77}" type="pres">
      <dgm:prSet presAssocID="{3D09FB9F-D911-42AF-84D5-4C2201E9A248}" presName="connTx" presStyleLbl="parChTrans1D2" presStyleIdx="0" presStyleCnt="3"/>
      <dgm:spPr/>
    </dgm:pt>
    <dgm:pt modelId="{89293485-BAD1-4D42-94E9-A68F9988A792}" type="pres">
      <dgm:prSet presAssocID="{C91E36BC-21DD-4961-917F-C2498B47684A}" presName="root2" presStyleCnt="0"/>
      <dgm:spPr/>
    </dgm:pt>
    <dgm:pt modelId="{D15A7C93-76CF-4802-B258-9FF6BE3BF7FB}" type="pres">
      <dgm:prSet presAssocID="{C91E36BC-21DD-4961-917F-C2498B47684A}" presName="LevelTwoTextNode" presStyleLbl="node2" presStyleIdx="0" presStyleCnt="3">
        <dgm:presLayoutVars>
          <dgm:chPref val="3"/>
        </dgm:presLayoutVars>
      </dgm:prSet>
      <dgm:spPr/>
    </dgm:pt>
    <dgm:pt modelId="{0637F512-8F57-44CB-A3D1-F045DE3EDB2D}" type="pres">
      <dgm:prSet presAssocID="{C91E36BC-21DD-4961-917F-C2498B47684A}" presName="level3hierChild" presStyleCnt="0"/>
      <dgm:spPr/>
    </dgm:pt>
    <dgm:pt modelId="{29BAE63F-5444-407C-A527-7558B7A6F7DD}" type="pres">
      <dgm:prSet presAssocID="{C3E2E84B-A486-4542-8259-0FEB245C3607}" presName="conn2-1" presStyleLbl="parChTrans1D3" presStyleIdx="0" presStyleCnt="5"/>
      <dgm:spPr/>
    </dgm:pt>
    <dgm:pt modelId="{05785CCA-931A-4A70-A0FC-79BB0B66DFE7}" type="pres">
      <dgm:prSet presAssocID="{C3E2E84B-A486-4542-8259-0FEB245C3607}" presName="connTx" presStyleLbl="parChTrans1D3" presStyleIdx="0" presStyleCnt="5"/>
      <dgm:spPr/>
    </dgm:pt>
    <dgm:pt modelId="{20F25BBE-3E7D-42E5-AF87-DC36ECD45E25}" type="pres">
      <dgm:prSet presAssocID="{A214C3D8-682F-451E-82C8-BD0FBFA1E2F3}" presName="root2" presStyleCnt="0"/>
      <dgm:spPr/>
    </dgm:pt>
    <dgm:pt modelId="{0764B8EE-29F4-47F2-8B60-7F8B91B5EC57}" type="pres">
      <dgm:prSet presAssocID="{A214C3D8-682F-451E-82C8-BD0FBFA1E2F3}" presName="LevelTwoTextNode" presStyleLbl="node3" presStyleIdx="0" presStyleCnt="5">
        <dgm:presLayoutVars>
          <dgm:chPref val="3"/>
        </dgm:presLayoutVars>
      </dgm:prSet>
      <dgm:spPr/>
    </dgm:pt>
    <dgm:pt modelId="{E1EC6D02-8457-40F4-AC09-A2BAF3111D3B}" type="pres">
      <dgm:prSet presAssocID="{A214C3D8-682F-451E-82C8-BD0FBFA1E2F3}" presName="level3hierChild" presStyleCnt="0"/>
      <dgm:spPr/>
    </dgm:pt>
    <dgm:pt modelId="{536FF39D-122A-4BC8-B2CF-A9274B625F85}" type="pres">
      <dgm:prSet presAssocID="{728B4C08-9B88-4654-8FA4-0732BF9C2D57}" presName="conn2-1" presStyleLbl="parChTrans1D3" presStyleIdx="1" presStyleCnt="5"/>
      <dgm:spPr/>
    </dgm:pt>
    <dgm:pt modelId="{A8A66D8F-9E23-468F-AA99-54665BD3F021}" type="pres">
      <dgm:prSet presAssocID="{728B4C08-9B88-4654-8FA4-0732BF9C2D57}" presName="connTx" presStyleLbl="parChTrans1D3" presStyleIdx="1" presStyleCnt="5"/>
      <dgm:spPr/>
    </dgm:pt>
    <dgm:pt modelId="{7CEBC692-CFE7-4BDC-A769-A643E37FCF4F}" type="pres">
      <dgm:prSet presAssocID="{25CE1490-663F-440D-8C81-09735402E4A1}" presName="root2" presStyleCnt="0"/>
      <dgm:spPr/>
    </dgm:pt>
    <dgm:pt modelId="{719C7DDD-1BA7-412C-B3ED-ABEA84AD1F65}" type="pres">
      <dgm:prSet presAssocID="{25CE1490-663F-440D-8C81-09735402E4A1}" presName="LevelTwoTextNode" presStyleLbl="node3" presStyleIdx="1" presStyleCnt="5">
        <dgm:presLayoutVars>
          <dgm:chPref val="3"/>
        </dgm:presLayoutVars>
      </dgm:prSet>
      <dgm:spPr/>
    </dgm:pt>
    <dgm:pt modelId="{6FCE8437-BC96-4C58-9553-EBC08319CCA4}" type="pres">
      <dgm:prSet presAssocID="{25CE1490-663F-440D-8C81-09735402E4A1}" presName="level3hierChild" presStyleCnt="0"/>
      <dgm:spPr/>
    </dgm:pt>
    <dgm:pt modelId="{46A79507-2BD0-4094-98FC-8434226CA376}" type="pres">
      <dgm:prSet presAssocID="{AFC585CA-3324-4726-A5C3-36941B00E135}" presName="conn2-1" presStyleLbl="parChTrans1D2" presStyleIdx="1" presStyleCnt="3"/>
      <dgm:spPr/>
    </dgm:pt>
    <dgm:pt modelId="{5A105B43-A541-456D-B0C3-9869FDF2D15F}" type="pres">
      <dgm:prSet presAssocID="{AFC585CA-3324-4726-A5C3-36941B00E135}" presName="connTx" presStyleLbl="parChTrans1D2" presStyleIdx="1" presStyleCnt="3"/>
      <dgm:spPr/>
    </dgm:pt>
    <dgm:pt modelId="{86245356-24B4-4AC0-B841-2E16B0BDB274}" type="pres">
      <dgm:prSet presAssocID="{8AEACEF3-938E-4EFA-A562-767904B6B89C}" presName="root2" presStyleCnt="0"/>
      <dgm:spPr/>
    </dgm:pt>
    <dgm:pt modelId="{8F02FD1B-7B2C-4C80-8A43-100CD89E751A}" type="pres">
      <dgm:prSet presAssocID="{8AEACEF3-938E-4EFA-A562-767904B6B89C}" presName="LevelTwoTextNode" presStyleLbl="node2" presStyleIdx="1" presStyleCnt="3">
        <dgm:presLayoutVars>
          <dgm:chPref val="3"/>
        </dgm:presLayoutVars>
      </dgm:prSet>
      <dgm:spPr/>
    </dgm:pt>
    <dgm:pt modelId="{82F033FF-5F78-4B84-BF44-B53238F53A0A}" type="pres">
      <dgm:prSet presAssocID="{8AEACEF3-938E-4EFA-A562-767904B6B89C}" presName="level3hierChild" presStyleCnt="0"/>
      <dgm:spPr/>
    </dgm:pt>
    <dgm:pt modelId="{F5927D3A-1736-4BE5-9CCD-C24495D787C6}" type="pres">
      <dgm:prSet presAssocID="{51419B01-3FE2-4C55-A362-1F02262B0DED}" presName="conn2-1" presStyleLbl="parChTrans1D3" presStyleIdx="2" presStyleCnt="5"/>
      <dgm:spPr/>
    </dgm:pt>
    <dgm:pt modelId="{95A63F23-ACFD-482F-BAE5-772B4751B49C}" type="pres">
      <dgm:prSet presAssocID="{51419B01-3FE2-4C55-A362-1F02262B0DED}" presName="connTx" presStyleLbl="parChTrans1D3" presStyleIdx="2" presStyleCnt="5"/>
      <dgm:spPr/>
    </dgm:pt>
    <dgm:pt modelId="{06790B68-A502-4723-8B0B-D2BEA1DD0DC1}" type="pres">
      <dgm:prSet presAssocID="{4C2B7F7B-95A9-4631-B8EE-D53FEBAABB6C}" presName="root2" presStyleCnt="0"/>
      <dgm:spPr/>
    </dgm:pt>
    <dgm:pt modelId="{282650F5-6F47-4160-BD63-4174FBE3A463}" type="pres">
      <dgm:prSet presAssocID="{4C2B7F7B-95A9-4631-B8EE-D53FEBAABB6C}" presName="LevelTwoTextNode" presStyleLbl="node3" presStyleIdx="2" presStyleCnt="5">
        <dgm:presLayoutVars>
          <dgm:chPref val="3"/>
        </dgm:presLayoutVars>
      </dgm:prSet>
      <dgm:spPr/>
    </dgm:pt>
    <dgm:pt modelId="{5DDDDE30-29B0-48E9-97F2-6A489834285A}" type="pres">
      <dgm:prSet presAssocID="{4C2B7F7B-95A9-4631-B8EE-D53FEBAABB6C}" presName="level3hierChild" presStyleCnt="0"/>
      <dgm:spPr/>
    </dgm:pt>
    <dgm:pt modelId="{4591AE12-1600-47B0-9EAB-A6FBEC55FAA9}" type="pres">
      <dgm:prSet presAssocID="{C5F8DAA8-6D56-4531-AD1B-7CDB4349EB31}" presName="conn2-1" presStyleLbl="parChTrans1D2" presStyleIdx="2" presStyleCnt="3"/>
      <dgm:spPr/>
    </dgm:pt>
    <dgm:pt modelId="{1EA8E8E0-4B6D-428E-A3BE-C2E09AAFAF47}" type="pres">
      <dgm:prSet presAssocID="{C5F8DAA8-6D56-4531-AD1B-7CDB4349EB31}" presName="connTx" presStyleLbl="parChTrans1D2" presStyleIdx="2" presStyleCnt="3"/>
      <dgm:spPr/>
    </dgm:pt>
    <dgm:pt modelId="{ADCB3D84-373B-451D-881C-884876F55E6E}" type="pres">
      <dgm:prSet presAssocID="{583F5B6A-BC2C-4120-ACFE-7DE90528742A}" presName="root2" presStyleCnt="0"/>
      <dgm:spPr/>
    </dgm:pt>
    <dgm:pt modelId="{E61547E0-D3D5-40F1-A7E4-52BC45E507B6}" type="pres">
      <dgm:prSet presAssocID="{583F5B6A-BC2C-4120-ACFE-7DE90528742A}" presName="LevelTwoTextNode" presStyleLbl="node2" presStyleIdx="2" presStyleCnt="3">
        <dgm:presLayoutVars>
          <dgm:chPref val="3"/>
        </dgm:presLayoutVars>
      </dgm:prSet>
      <dgm:spPr/>
    </dgm:pt>
    <dgm:pt modelId="{51712D44-35C0-4FC9-BC8B-A3661561CDD4}" type="pres">
      <dgm:prSet presAssocID="{583F5B6A-BC2C-4120-ACFE-7DE90528742A}" presName="level3hierChild" presStyleCnt="0"/>
      <dgm:spPr/>
    </dgm:pt>
    <dgm:pt modelId="{CA95F0B6-5D89-47F7-8C38-FBA7229C1887}" type="pres">
      <dgm:prSet presAssocID="{2FD0F952-9F61-4EE7-9B08-591A389EA18D}" presName="conn2-1" presStyleLbl="parChTrans1D3" presStyleIdx="3" presStyleCnt="5"/>
      <dgm:spPr/>
    </dgm:pt>
    <dgm:pt modelId="{10F24B0C-7170-47EB-A0FC-C6919E16D238}" type="pres">
      <dgm:prSet presAssocID="{2FD0F952-9F61-4EE7-9B08-591A389EA18D}" presName="connTx" presStyleLbl="parChTrans1D3" presStyleIdx="3" presStyleCnt="5"/>
      <dgm:spPr/>
    </dgm:pt>
    <dgm:pt modelId="{E5CBFDAE-596A-49AF-9739-D05453C24E5C}" type="pres">
      <dgm:prSet presAssocID="{7F759852-9FBF-4335-BCBA-C5273C59385B}" presName="root2" presStyleCnt="0"/>
      <dgm:spPr/>
    </dgm:pt>
    <dgm:pt modelId="{02C270D3-A058-4FF8-A31F-F26249DEC75A}" type="pres">
      <dgm:prSet presAssocID="{7F759852-9FBF-4335-BCBA-C5273C59385B}" presName="LevelTwoTextNode" presStyleLbl="node3" presStyleIdx="3" presStyleCnt="5">
        <dgm:presLayoutVars>
          <dgm:chPref val="3"/>
        </dgm:presLayoutVars>
      </dgm:prSet>
      <dgm:spPr/>
    </dgm:pt>
    <dgm:pt modelId="{1CD5747D-E103-4844-AD5E-53454A28D2C9}" type="pres">
      <dgm:prSet presAssocID="{7F759852-9FBF-4335-BCBA-C5273C59385B}" presName="level3hierChild" presStyleCnt="0"/>
      <dgm:spPr/>
    </dgm:pt>
    <dgm:pt modelId="{C94A5F0F-1CFB-41FD-8FFB-7BA2B7058F0E}" type="pres">
      <dgm:prSet presAssocID="{3E574C9B-A2F3-4593-AFBC-6F8F4482864F}" presName="conn2-1" presStyleLbl="parChTrans1D3" presStyleIdx="4" presStyleCnt="5"/>
      <dgm:spPr/>
    </dgm:pt>
    <dgm:pt modelId="{91BB1616-7A4F-4D18-9825-D8386D1CDB9A}" type="pres">
      <dgm:prSet presAssocID="{3E574C9B-A2F3-4593-AFBC-6F8F4482864F}" presName="connTx" presStyleLbl="parChTrans1D3" presStyleIdx="4" presStyleCnt="5"/>
      <dgm:spPr/>
    </dgm:pt>
    <dgm:pt modelId="{73A0C2FE-165B-4E90-8E94-9844918E29E1}" type="pres">
      <dgm:prSet presAssocID="{200B1EB7-D75E-4271-B7CE-25CCA1331324}" presName="root2" presStyleCnt="0"/>
      <dgm:spPr/>
    </dgm:pt>
    <dgm:pt modelId="{1BF2A734-C549-42D5-9E0E-4B9328627E17}" type="pres">
      <dgm:prSet presAssocID="{200B1EB7-D75E-4271-B7CE-25CCA1331324}" presName="LevelTwoTextNode" presStyleLbl="node3" presStyleIdx="4" presStyleCnt="5">
        <dgm:presLayoutVars>
          <dgm:chPref val="3"/>
        </dgm:presLayoutVars>
      </dgm:prSet>
      <dgm:spPr/>
    </dgm:pt>
    <dgm:pt modelId="{8910FB01-C4A2-4648-BEB4-95FDEE2DC919}" type="pres">
      <dgm:prSet presAssocID="{200B1EB7-D75E-4271-B7CE-25CCA1331324}" presName="level3hierChild" presStyleCnt="0"/>
      <dgm:spPr/>
    </dgm:pt>
  </dgm:ptLst>
  <dgm:cxnLst>
    <dgm:cxn modelId="{A71CD20A-E026-465E-82FF-CFE22ACCE910}" type="presOf" srcId="{583F5B6A-BC2C-4120-ACFE-7DE90528742A}" destId="{E61547E0-D3D5-40F1-A7E4-52BC45E507B6}" srcOrd="0" destOrd="0" presId="urn:microsoft.com/office/officeart/2008/layout/HorizontalMultiLevelHierarchy"/>
    <dgm:cxn modelId="{E7789E13-C50D-4761-B738-CBF25ED9CA81}" type="presOf" srcId="{AFC585CA-3324-4726-A5C3-36941B00E135}" destId="{46A79507-2BD0-4094-98FC-8434226CA376}" srcOrd="0" destOrd="0" presId="urn:microsoft.com/office/officeart/2008/layout/HorizontalMultiLevelHierarchy"/>
    <dgm:cxn modelId="{4095FE1F-C922-4DEA-A68C-7640A75B1BE2}" type="presOf" srcId="{25CE1490-663F-440D-8C81-09735402E4A1}" destId="{719C7DDD-1BA7-412C-B3ED-ABEA84AD1F65}" srcOrd="0" destOrd="0" presId="urn:microsoft.com/office/officeart/2008/layout/HorizontalMultiLevelHierarchy"/>
    <dgm:cxn modelId="{57911939-0442-46BD-88FD-E7C82CFE917D}" type="presOf" srcId="{485E485F-D1C4-49A8-B0E4-03E0D570788C}" destId="{850D65E1-A6EA-4D45-AD2C-94FA9CE2A258}" srcOrd="0" destOrd="0" presId="urn:microsoft.com/office/officeart/2008/layout/HorizontalMultiLevelHierarchy"/>
    <dgm:cxn modelId="{BC54843D-23BF-4374-9157-67CA0AE2C1B6}" type="presOf" srcId="{51419B01-3FE2-4C55-A362-1F02262B0DED}" destId="{F5927D3A-1736-4BE5-9CCD-C24495D787C6}" srcOrd="0" destOrd="0" presId="urn:microsoft.com/office/officeart/2008/layout/HorizontalMultiLevelHierarchy"/>
    <dgm:cxn modelId="{5471A65B-1292-457B-8D15-E743EF1704DE}" srcId="{C91E36BC-21DD-4961-917F-C2498B47684A}" destId="{A214C3D8-682F-451E-82C8-BD0FBFA1E2F3}" srcOrd="0" destOrd="0" parTransId="{C3E2E84B-A486-4542-8259-0FEB245C3607}" sibTransId="{8FE2CAEB-7DCE-4E7B-9667-9F55DC292E0C}"/>
    <dgm:cxn modelId="{8B651860-EDBC-449C-8024-95B32BC8CECA}" type="presOf" srcId="{3D09FB9F-D911-42AF-84D5-4C2201E9A248}" destId="{1F665B66-F466-485B-8411-AA94C911D265}" srcOrd="0" destOrd="0" presId="urn:microsoft.com/office/officeart/2008/layout/HorizontalMultiLevelHierarchy"/>
    <dgm:cxn modelId="{62E5D864-DB3C-4B0C-A6A2-5F6D059851E2}" srcId="{485E485F-D1C4-49A8-B0E4-03E0D570788C}" destId="{8AEACEF3-938E-4EFA-A562-767904B6B89C}" srcOrd="1" destOrd="0" parTransId="{AFC585CA-3324-4726-A5C3-36941B00E135}" sibTransId="{5B1E72B2-F949-4EC7-9865-CF88403EA375}"/>
    <dgm:cxn modelId="{894FD968-5A64-4615-85FE-77EE2D64D8B4}" type="presOf" srcId="{A214C3D8-682F-451E-82C8-BD0FBFA1E2F3}" destId="{0764B8EE-29F4-47F2-8B60-7F8B91B5EC57}" srcOrd="0" destOrd="0" presId="urn:microsoft.com/office/officeart/2008/layout/HorizontalMultiLevelHierarchy"/>
    <dgm:cxn modelId="{DF99FE69-D342-4344-B427-1969F312BA60}" type="presOf" srcId="{2FD0F952-9F61-4EE7-9B08-591A389EA18D}" destId="{CA95F0B6-5D89-47F7-8C38-FBA7229C1887}" srcOrd="0" destOrd="0" presId="urn:microsoft.com/office/officeart/2008/layout/HorizontalMultiLevelHierarchy"/>
    <dgm:cxn modelId="{1B96306E-B6DC-4069-85B1-2B61338C8AFF}" srcId="{3CA0D270-9B12-4B48-AB75-AB363129A498}" destId="{485E485F-D1C4-49A8-B0E4-03E0D570788C}" srcOrd="0" destOrd="0" parTransId="{72442C02-8C62-4415-974B-E673F4638356}" sibTransId="{9CF6E4D5-63EF-42F0-8274-9A74C94A6297}"/>
    <dgm:cxn modelId="{1887D650-DB4E-414B-96D0-23C74292DC4D}" type="presOf" srcId="{51419B01-3FE2-4C55-A362-1F02262B0DED}" destId="{95A63F23-ACFD-482F-BAE5-772B4751B49C}" srcOrd="1" destOrd="0" presId="urn:microsoft.com/office/officeart/2008/layout/HorizontalMultiLevelHierarchy"/>
    <dgm:cxn modelId="{C9EB0B74-A538-40B0-972D-04B1E4F85256}" type="presOf" srcId="{AFC585CA-3324-4726-A5C3-36941B00E135}" destId="{5A105B43-A541-456D-B0C3-9869FDF2D15F}" srcOrd="1" destOrd="0" presId="urn:microsoft.com/office/officeart/2008/layout/HorizontalMultiLevelHierarchy"/>
    <dgm:cxn modelId="{893D7984-EFD3-4E74-A0C7-1901DA14984A}" type="presOf" srcId="{3CA0D270-9B12-4B48-AB75-AB363129A498}" destId="{8948ABC1-BE83-467C-8F0B-4D3731FFEB9E}" srcOrd="0" destOrd="0" presId="urn:microsoft.com/office/officeart/2008/layout/HorizontalMultiLevelHierarchy"/>
    <dgm:cxn modelId="{91248086-ED6C-447B-958E-4950A133A412}" type="presOf" srcId="{C3E2E84B-A486-4542-8259-0FEB245C3607}" destId="{05785CCA-931A-4A70-A0FC-79BB0B66DFE7}" srcOrd="1" destOrd="0" presId="urn:microsoft.com/office/officeart/2008/layout/HorizontalMultiLevelHierarchy"/>
    <dgm:cxn modelId="{A620B595-E996-448A-B9AE-B481CB077A36}" type="presOf" srcId="{8AEACEF3-938E-4EFA-A562-767904B6B89C}" destId="{8F02FD1B-7B2C-4C80-8A43-100CD89E751A}" srcOrd="0" destOrd="0" presId="urn:microsoft.com/office/officeart/2008/layout/HorizontalMultiLevelHierarchy"/>
    <dgm:cxn modelId="{16E06F9B-6FEC-45B4-8CEA-EBED05D50A99}" type="presOf" srcId="{3D09FB9F-D911-42AF-84D5-4C2201E9A248}" destId="{2134B917-EA5F-4D6A-9847-E08410289B77}" srcOrd="1" destOrd="0" presId="urn:microsoft.com/office/officeart/2008/layout/HorizontalMultiLevelHierarchy"/>
    <dgm:cxn modelId="{F8AEE79C-0ECF-4013-AE65-FEC39BBDD11D}" srcId="{583F5B6A-BC2C-4120-ACFE-7DE90528742A}" destId="{200B1EB7-D75E-4271-B7CE-25CCA1331324}" srcOrd="1" destOrd="0" parTransId="{3E574C9B-A2F3-4593-AFBC-6F8F4482864F}" sibTransId="{8B96F4F7-0E8D-4A77-BDE1-B7DDCFE12641}"/>
    <dgm:cxn modelId="{17D26B9F-9934-43D6-A37E-7C9A8EAE1FD0}" type="presOf" srcId="{4C2B7F7B-95A9-4631-B8EE-D53FEBAABB6C}" destId="{282650F5-6F47-4160-BD63-4174FBE3A463}" srcOrd="0" destOrd="0" presId="urn:microsoft.com/office/officeart/2008/layout/HorizontalMultiLevelHierarchy"/>
    <dgm:cxn modelId="{04E3A2A4-ABBE-4E69-ABE5-3D2B4FFD338F}" type="presOf" srcId="{3E574C9B-A2F3-4593-AFBC-6F8F4482864F}" destId="{C94A5F0F-1CFB-41FD-8FFB-7BA2B7058F0E}" srcOrd="0" destOrd="0" presId="urn:microsoft.com/office/officeart/2008/layout/HorizontalMultiLevelHierarchy"/>
    <dgm:cxn modelId="{BADFBAB1-8FFD-404F-B999-CD446720F2E9}" srcId="{485E485F-D1C4-49A8-B0E4-03E0D570788C}" destId="{C91E36BC-21DD-4961-917F-C2498B47684A}" srcOrd="0" destOrd="0" parTransId="{3D09FB9F-D911-42AF-84D5-4C2201E9A248}" sibTransId="{3535923C-D7DB-4DA9-BFBA-9EF4FF8FFEF7}"/>
    <dgm:cxn modelId="{364D91BB-5631-4F5B-B109-78D63CFB040B}" type="presOf" srcId="{728B4C08-9B88-4654-8FA4-0732BF9C2D57}" destId="{536FF39D-122A-4BC8-B2CF-A9274B625F85}" srcOrd="0" destOrd="0" presId="urn:microsoft.com/office/officeart/2008/layout/HorizontalMultiLevelHierarchy"/>
    <dgm:cxn modelId="{4D088EC2-5FE0-4511-A962-C298AAD73DD9}" type="presOf" srcId="{2FD0F952-9F61-4EE7-9B08-591A389EA18D}" destId="{10F24B0C-7170-47EB-A0FC-C6919E16D238}" srcOrd="1" destOrd="0" presId="urn:microsoft.com/office/officeart/2008/layout/HorizontalMultiLevelHierarchy"/>
    <dgm:cxn modelId="{9EE74BC6-8D8C-42DC-9A68-4840A77BA0D6}" type="presOf" srcId="{728B4C08-9B88-4654-8FA4-0732BF9C2D57}" destId="{A8A66D8F-9E23-468F-AA99-54665BD3F021}" srcOrd="1" destOrd="0" presId="urn:microsoft.com/office/officeart/2008/layout/HorizontalMultiLevelHierarchy"/>
    <dgm:cxn modelId="{9BBA39C7-525A-4E58-8023-E763A5C4E033}" type="presOf" srcId="{C5F8DAA8-6D56-4531-AD1B-7CDB4349EB31}" destId="{1EA8E8E0-4B6D-428E-A3BE-C2E09AAFAF47}" srcOrd="1" destOrd="0" presId="urn:microsoft.com/office/officeart/2008/layout/HorizontalMultiLevelHierarchy"/>
    <dgm:cxn modelId="{84626DCD-A96E-4D47-B13A-D424187E2115}" type="presOf" srcId="{7F759852-9FBF-4335-BCBA-C5273C59385B}" destId="{02C270D3-A058-4FF8-A31F-F26249DEC75A}" srcOrd="0" destOrd="0" presId="urn:microsoft.com/office/officeart/2008/layout/HorizontalMultiLevelHierarchy"/>
    <dgm:cxn modelId="{F1DE3AD9-4CAF-48C5-8F38-75956B5FFC5E}" srcId="{8AEACEF3-938E-4EFA-A562-767904B6B89C}" destId="{4C2B7F7B-95A9-4631-B8EE-D53FEBAABB6C}" srcOrd="0" destOrd="0" parTransId="{51419B01-3FE2-4C55-A362-1F02262B0DED}" sibTransId="{03C80C28-46DD-4759-A590-FC1A64975140}"/>
    <dgm:cxn modelId="{6BB7FDDA-036E-4D59-BF74-452ADB16A242}" srcId="{C91E36BC-21DD-4961-917F-C2498B47684A}" destId="{25CE1490-663F-440D-8C81-09735402E4A1}" srcOrd="1" destOrd="0" parTransId="{728B4C08-9B88-4654-8FA4-0732BF9C2D57}" sibTransId="{8743F6A1-4428-4193-B3C0-F7D5229FDE7C}"/>
    <dgm:cxn modelId="{A13FC8E4-EB30-48D5-A538-B521DFF9B63C}" type="presOf" srcId="{C3E2E84B-A486-4542-8259-0FEB245C3607}" destId="{29BAE63F-5444-407C-A527-7558B7A6F7DD}" srcOrd="0" destOrd="0" presId="urn:microsoft.com/office/officeart/2008/layout/HorizontalMultiLevelHierarchy"/>
    <dgm:cxn modelId="{114D76E6-4168-4C54-835B-9B3CD3299156}" type="presOf" srcId="{C91E36BC-21DD-4961-917F-C2498B47684A}" destId="{D15A7C93-76CF-4802-B258-9FF6BE3BF7FB}" srcOrd="0" destOrd="0" presId="urn:microsoft.com/office/officeart/2008/layout/HorizontalMultiLevelHierarchy"/>
    <dgm:cxn modelId="{EE55A6EA-62B5-49AD-9B1F-4749D25D6173}" srcId="{583F5B6A-BC2C-4120-ACFE-7DE90528742A}" destId="{7F759852-9FBF-4335-BCBA-C5273C59385B}" srcOrd="0" destOrd="0" parTransId="{2FD0F952-9F61-4EE7-9B08-591A389EA18D}" sibTransId="{5DD37D17-2CB9-4C02-8748-B05E317CC8DB}"/>
    <dgm:cxn modelId="{188398F3-272F-43B1-97B4-06D0C300C781}" type="presOf" srcId="{3E574C9B-A2F3-4593-AFBC-6F8F4482864F}" destId="{91BB1616-7A4F-4D18-9825-D8386D1CDB9A}" srcOrd="1" destOrd="0" presId="urn:microsoft.com/office/officeart/2008/layout/HorizontalMultiLevelHierarchy"/>
    <dgm:cxn modelId="{2CB716F9-934D-4E3D-96F7-86EFA029D3DC}" type="presOf" srcId="{C5F8DAA8-6D56-4531-AD1B-7CDB4349EB31}" destId="{4591AE12-1600-47B0-9EAB-A6FBEC55FAA9}" srcOrd="0" destOrd="0" presId="urn:microsoft.com/office/officeart/2008/layout/HorizontalMultiLevelHierarchy"/>
    <dgm:cxn modelId="{D3E28EFA-D21B-471C-B4EC-81A86F5478EE}" srcId="{485E485F-D1C4-49A8-B0E4-03E0D570788C}" destId="{583F5B6A-BC2C-4120-ACFE-7DE90528742A}" srcOrd="2" destOrd="0" parTransId="{C5F8DAA8-6D56-4531-AD1B-7CDB4349EB31}" sibTransId="{2549D349-B8F3-4544-B307-D034D9297F63}"/>
    <dgm:cxn modelId="{B79FEFFE-D97F-417E-A732-F8D7417414E0}" type="presOf" srcId="{200B1EB7-D75E-4271-B7CE-25CCA1331324}" destId="{1BF2A734-C549-42D5-9E0E-4B9328627E17}" srcOrd="0" destOrd="0" presId="urn:microsoft.com/office/officeart/2008/layout/HorizontalMultiLevelHierarchy"/>
    <dgm:cxn modelId="{0EE25EB5-06C0-4E7B-B37C-3D2356055953}" type="presParOf" srcId="{8948ABC1-BE83-467C-8F0B-4D3731FFEB9E}" destId="{7F0B3F94-5F37-4E41-9219-C68FDBC95236}" srcOrd="0" destOrd="0" presId="urn:microsoft.com/office/officeart/2008/layout/HorizontalMultiLevelHierarchy"/>
    <dgm:cxn modelId="{047889FC-5148-4781-838F-48610E71EE0F}" type="presParOf" srcId="{7F0B3F94-5F37-4E41-9219-C68FDBC95236}" destId="{850D65E1-A6EA-4D45-AD2C-94FA9CE2A258}" srcOrd="0" destOrd="0" presId="urn:microsoft.com/office/officeart/2008/layout/HorizontalMultiLevelHierarchy"/>
    <dgm:cxn modelId="{F3057648-9B6B-4269-BEAC-0197653DE26A}" type="presParOf" srcId="{7F0B3F94-5F37-4E41-9219-C68FDBC95236}" destId="{756EC576-8BB2-4890-84F0-01088E917204}" srcOrd="1" destOrd="0" presId="urn:microsoft.com/office/officeart/2008/layout/HorizontalMultiLevelHierarchy"/>
    <dgm:cxn modelId="{4B7FC045-4BBB-4E38-BF8A-F03532D6D471}" type="presParOf" srcId="{756EC576-8BB2-4890-84F0-01088E917204}" destId="{1F665B66-F466-485B-8411-AA94C911D265}" srcOrd="0" destOrd="0" presId="urn:microsoft.com/office/officeart/2008/layout/HorizontalMultiLevelHierarchy"/>
    <dgm:cxn modelId="{601DA6E6-0F93-49DA-9F06-CE15555BDCA1}" type="presParOf" srcId="{1F665B66-F466-485B-8411-AA94C911D265}" destId="{2134B917-EA5F-4D6A-9847-E08410289B77}" srcOrd="0" destOrd="0" presId="urn:microsoft.com/office/officeart/2008/layout/HorizontalMultiLevelHierarchy"/>
    <dgm:cxn modelId="{A38E8CA6-E7F8-450B-AC60-A46BBCEC584C}" type="presParOf" srcId="{756EC576-8BB2-4890-84F0-01088E917204}" destId="{89293485-BAD1-4D42-94E9-A68F9988A792}" srcOrd="1" destOrd="0" presId="urn:microsoft.com/office/officeart/2008/layout/HorizontalMultiLevelHierarchy"/>
    <dgm:cxn modelId="{F9D6775D-D8AC-4FD1-97ED-4ECE9103D2DE}" type="presParOf" srcId="{89293485-BAD1-4D42-94E9-A68F9988A792}" destId="{D15A7C93-76CF-4802-B258-9FF6BE3BF7FB}" srcOrd="0" destOrd="0" presId="urn:microsoft.com/office/officeart/2008/layout/HorizontalMultiLevelHierarchy"/>
    <dgm:cxn modelId="{B30BB1A2-2868-45E3-8F9B-7EC20A5EC11A}" type="presParOf" srcId="{89293485-BAD1-4D42-94E9-A68F9988A792}" destId="{0637F512-8F57-44CB-A3D1-F045DE3EDB2D}" srcOrd="1" destOrd="0" presId="urn:microsoft.com/office/officeart/2008/layout/HorizontalMultiLevelHierarchy"/>
    <dgm:cxn modelId="{2F150134-8DA1-4ECE-8FDB-9B5D2FA856E5}" type="presParOf" srcId="{0637F512-8F57-44CB-A3D1-F045DE3EDB2D}" destId="{29BAE63F-5444-407C-A527-7558B7A6F7DD}" srcOrd="0" destOrd="0" presId="urn:microsoft.com/office/officeart/2008/layout/HorizontalMultiLevelHierarchy"/>
    <dgm:cxn modelId="{D0E0A72F-ECB7-4FB6-99A4-11194FE425BB}" type="presParOf" srcId="{29BAE63F-5444-407C-A527-7558B7A6F7DD}" destId="{05785CCA-931A-4A70-A0FC-79BB0B66DFE7}" srcOrd="0" destOrd="0" presId="urn:microsoft.com/office/officeart/2008/layout/HorizontalMultiLevelHierarchy"/>
    <dgm:cxn modelId="{D568FD14-3C0B-4E18-B79B-3DCF8BF2EBFC}" type="presParOf" srcId="{0637F512-8F57-44CB-A3D1-F045DE3EDB2D}" destId="{20F25BBE-3E7D-42E5-AF87-DC36ECD45E25}" srcOrd="1" destOrd="0" presId="urn:microsoft.com/office/officeart/2008/layout/HorizontalMultiLevelHierarchy"/>
    <dgm:cxn modelId="{89AC21D3-DFE8-4256-83A6-2F2A69EB7403}" type="presParOf" srcId="{20F25BBE-3E7D-42E5-AF87-DC36ECD45E25}" destId="{0764B8EE-29F4-47F2-8B60-7F8B91B5EC57}" srcOrd="0" destOrd="0" presId="urn:microsoft.com/office/officeart/2008/layout/HorizontalMultiLevelHierarchy"/>
    <dgm:cxn modelId="{342FC24F-D81D-41E1-BC23-E1A182CCF870}" type="presParOf" srcId="{20F25BBE-3E7D-42E5-AF87-DC36ECD45E25}" destId="{E1EC6D02-8457-40F4-AC09-A2BAF3111D3B}" srcOrd="1" destOrd="0" presId="urn:microsoft.com/office/officeart/2008/layout/HorizontalMultiLevelHierarchy"/>
    <dgm:cxn modelId="{F472988C-72BF-4B50-B654-D52BDAA5D33E}" type="presParOf" srcId="{0637F512-8F57-44CB-A3D1-F045DE3EDB2D}" destId="{536FF39D-122A-4BC8-B2CF-A9274B625F85}" srcOrd="2" destOrd="0" presId="urn:microsoft.com/office/officeart/2008/layout/HorizontalMultiLevelHierarchy"/>
    <dgm:cxn modelId="{82946D04-8951-4215-8900-78142AE83A63}" type="presParOf" srcId="{536FF39D-122A-4BC8-B2CF-A9274B625F85}" destId="{A8A66D8F-9E23-468F-AA99-54665BD3F021}" srcOrd="0" destOrd="0" presId="urn:microsoft.com/office/officeart/2008/layout/HorizontalMultiLevelHierarchy"/>
    <dgm:cxn modelId="{AD1354D4-7CE6-4163-9008-D285585CB2B0}" type="presParOf" srcId="{0637F512-8F57-44CB-A3D1-F045DE3EDB2D}" destId="{7CEBC692-CFE7-4BDC-A769-A643E37FCF4F}" srcOrd="3" destOrd="0" presId="urn:microsoft.com/office/officeart/2008/layout/HorizontalMultiLevelHierarchy"/>
    <dgm:cxn modelId="{4CDD4FDC-3DDF-457B-BF58-4813785D60F6}" type="presParOf" srcId="{7CEBC692-CFE7-4BDC-A769-A643E37FCF4F}" destId="{719C7DDD-1BA7-412C-B3ED-ABEA84AD1F65}" srcOrd="0" destOrd="0" presId="urn:microsoft.com/office/officeart/2008/layout/HorizontalMultiLevelHierarchy"/>
    <dgm:cxn modelId="{6A1F62F0-5247-4822-A6E9-2E79A46ACDA4}" type="presParOf" srcId="{7CEBC692-CFE7-4BDC-A769-A643E37FCF4F}" destId="{6FCE8437-BC96-4C58-9553-EBC08319CCA4}" srcOrd="1" destOrd="0" presId="urn:microsoft.com/office/officeart/2008/layout/HorizontalMultiLevelHierarchy"/>
    <dgm:cxn modelId="{B82E7082-FB75-4D20-8580-4F7573CCEC77}" type="presParOf" srcId="{756EC576-8BB2-4890-84F0-01088E917204}" destId="{46A79507-2BD0-4094-98FC-8434226CA376}" srcOrd="2" destOrd="0" presId="urn:microsoft.com/office/officeart/2008/layout/HorizontalMultiLevelHierarchy"/>
    <dgm:cxn modelId="{45325803-2204-4598-A240-F22564D41C2D}" type="presParOf" srcId="{46A79507-2BD0-4094-98FC-8434226CA376}" destId="{5A105B43-A541-456D-B0C3-9869FDF2D15F}" srcOrd="0" destOrd="0" presId="urn:microsoft.com/office/officeart/2008/layout/HorizontalMultiLevelHierarchy"/>
    <dgm:cxn modelId="{21F38FA3-1456-476A-9B1A-21913C18E952}" type="presParOf" srcId="{756EC576-8BB2-4890-84F0-01088E917204}" destId="{86245356-24B4-4AC0-B841-2E16B0BDB274}" srcOrd="3" destOrd="0" presId="urn:microsoft.com/office/officeart/2008/layout/HorizontalMultiLevelHierarchy"/>
    <dgm:cxn modelId="{02ACF2BD-683F-4584-9DBF-55596910CC5F}" type="presParOf" srcId="{86245356-24B4-4AC0-B841-2E16B0BDB274}" destId="{8F02FD1B-7B2C-4C80-8A43-100CD89E751A}" srcOrd="0" destOrd="0" presId="urn:microsoft.com/office/officeart/2008/layout/HorizontalMultiLevelHierarchy"/>
    <dgm:cxn modelId="{85685642-E43F-441E-9C71-36A91A16F4B0}" type="presParOf" srcId="{86245356-24B4-4AC0-B841-2E16B0BDB274}" destId="{82F033FF-5F78-4B84-BF44-B53238F53A0A}" srcOrd="1" destOrd="0" presId="urn:microsoft.com/office/officeart/2008/layout/HorizontalMultiLevelHierarchy"/>
    <dgm:cxn modelId="{1C445F3C-F85E-4FD4-9BCB-1ED066371339}" type="presParOf" srcId="{82F033FF-5F78-4B84-BF44-B53238F53A0A}" destId="{F5927D3A-1736-4BE5-9CCD-C24495D787C6}" srcOrd="0" destOrd="0" presId="urn:microsoft.com/office/officeart/2008/layout/HorizontalMultiLevelHierarchy"/>
    <dgm:cxn modelId="{A967C7FF-C5F5-4780-A958-9484D3E0A1A2}" type="presParOf" srcId="{F5927D3A-1736-4BE5-9CCD-C24495D787C6}" destId="{95A63F23-ACFD-482F-BAE5-772B4751B49C}" srcOrd="0" destOrd="0" presId="urn:microsoft.com/office/officeart/2008/layout/HorizontalMultiLevelHierarchy"/>
    <dgm:cxn modelId="{D40CB267-C34D-4F4E-A48A-9524B240F129}" type="presParOf" srcId="{82F033FF-5F78-4B84-BF44-B53238F53A0A}" destId="{06790B68-A502-4723-8B0B-D2BEA1DD0DC1}" srcOrd="1" destOrd="0" presId="urn:microsoft.com/office/officeart/2008/layout/HorizontalMultiLevelHierarchy"/>
    <dgm:cxn modelId="{4CAA7E98-FC4A-441A-9E68-9BAF9B9C6AF2}" type="presParOf" srcId="{06790B68-A502-4723-8B0B-D2BEA1DD0DC1}" destId="{282650F5-6F47-4160-BD63-4174FBE3A463}" srcOrd="0" destOrd="0" presId="urn:microsoft.com/office/officeart/2008/layout/HorizontalMultiLevelHierarchy"/>
    <dgm:cxn modelId="{E4018858-6091-4962-8D29-2863DA0BBF0C}" type="presParOf" srcId="{06790B68-A502-4723-8B0B-D2BEA1DD0DC1}" destId="{5DDDDE30-29B0-48E9-97F2-6A489834285A}" srcOrd="1" destOrd="0" presId="urn:microsoft.com/office/officeart/2008/layout/HorizontalMultiLevelHierarchy"/>
    <dgm:cxn modelId="{AF64DA62-0EF6-41FB-AD60-B4E03B0D8203}" type="presParOf" srcId="{756EC576-8BB2-4890-84F0-01088E917204}" destId="{4591AE12-1600-47B0-9EAB-A6FBEC55FAA9}" srcOrd="4" destOrd="0" presId="urn:microsoft.com/office/officeart/2008/layout/HorizontalMultiLevelHierarchy"/>
    <dgm:cxn modelId="{5ACFB448-371B-419A-A370-495A1D1BC2F2}" type="presParOf" srcId="{4591AE12-1600-47B0-9EAB-A6FBEC55FAA9}" destId="{1EA8E8E0-4B6D-428E-A3BE-C2E09AAFAF47}" srcOrd="0" destOrd="0" presId="urn:microsoft.com/office/officeart/2008/layout/HorizontalMultiLevelHierarchy"/>
    <dgm:cxn modelId="{0048F8A7-42DF-46A7-A6EA-81F7A245504B}" type="presParOf" srcId="{756EC576-8BB2-4890-84F0-01088E917204}" destId="{ADCB3D84-373B-451D-881C-884876F55E6E}" srcOrd="5" destOrd="0" presId="urn:microsoft.com/office/officeart/2008/layout/HorizontalMultiLevelHierarchy"/>
    <dgm:cxn modelId="{59BA23E1-FEAC-4D36-A377-6E3D9D01DD2C}" type="presParOf" srcId="{ADCB3D84-373B-451D-881C-884876F55E6E}" destId="{E61547E0-D3D5-40F1-A7E4-52BC45E507B6}" srcOrd="0" destOrd="0" presId="urn:microsoft.com/office/officeart/2008/layout/HorizontalMultiLevelHierarchy"/>
    <dgm:cxn modelId="{5C30DAE9-C42A-4DE7-AE8F-8DCC6AEC7326}" type="presParOf" srcId="{ADCB3D84-373B-451D-881C-884876F55E6E}" destId="{51712D44-35C0-4FC9-BC8B-A3661561CDD4}" srcOrd="1" destOrd="0" presId="urn:microsoft.com/office/officeart/2008/layout/HorizontalMultiLevelHierarchy"/>
    <dgm:cxn modelId="{0D55BE1B-466F-4E8E-8AA9-18A550F5D17D}" type="presParOf" srcId="{51712D44-35C0-4FC9-BC8B-A3661561CDD4}" destId="{CA95F0B6-5D89-47F7-8C38-FBA7229C1887}" srcOrd="0" destOrd="0" presId="urn:microsoft.com/office/officeart/2008/layout/HorizontalMultiLevelHierarchy"/>
    <dgm:cxn modelId="{012D4896-0133-41B6-B838-95F764492C7F}" type="presParOf" srcId="{CA95F0B6-5D89-47F7-8C38-FBA7229C1887}" destId="{10F24B0C-7170-47EB-A0FC-C6919E16D238}" srcOrd="0" destOrd="0" presId="urn:microsoft.com/office/officeart/2008/layout/HorizontalMultiLevelHierarchy"/>
    <dgm:cxn modelId="{DD81474D-B082-42B6-B7A3-43618D0504B1}" type="presParOf" srcId="{51712D44-35C0-4FC9-BC8B-A3661561CDD4}" destId="{E5CBFDAE-596A-49AF-9739-D05453C24E5C}" srcOrd="1" destOrd="0" presId="urn:microsoft.com/office/officeart/2008/layout/HorizontalMultiLevelHierarchy"/>
    <dgm:cxn modelId="{E6E47C47-A4B9-4063-8DAC-3149166EF0FD}" type="presParOf" srcId="{E5CBFDAE-596A-49AF-9739-D05453C24E5C}" destId="{02C270D3-A058-4FF8-A31F-F26249DEC75A}" srcOrd="0" destOrd="0" presId="urn:microsoft.com/office/officeart/2008/layout/HorizontalMultiLevelHierarchy"/>
    <dgm:cxn modelId="{4A7C2CF8-B687-42FC-A53B-3BE0B3F3C32A}" type="presParOf" srcId="{E5CBFDAE-596A-49AF-9739-D05453C24E5C}" destId="{1CD5747D-E103-4844-AD5E-53454A28D2C9}" srcOrd="1" destOrd="0" presId="urn:microsoft.com/office/officeart/2008/layout/HorizontalMultiLevelHierarchy"/>
    <dgm:cxn modelId="{6D6F2F34-6544-433B-B065-739FA8C7D5C7}" type="presParOf" srcId="{51712D44-35C0-4FC9-BC8B-A3661561CDD4}" destId="{C94A5F0F-1CFB-41FD-8FFB-7BA2B7058F0E}" srcOrd="2" destOrd="0" presId="urn:microsoft.com/office/officeart/2008/layout/HorizontalMultiLevelHierarchy"/>
    <dgm:cxn modelId="{CD0914A4-FA08-40B9-B726-2F7B846475FA}" type="presParOf" srcId="{C94A5F0F-1CFB-41FD-8FFB-7BA2B7058F0E}" destId="{91BB1616-7A4F-4D18-9825-D8386D1CDB9A}" srcOrd="0" destOrd="0" presId="urn:microsoft.com/office/officeart/2008/layout/HorizontalMultiLevelHierarchy"/>
    <dgm:cxn modelId="{64CDF263-439D-430A-B810-AB41CB180262}" type="presParOf" srcId="{51712D44-35C0-4FC9-BC8B-A3661561CDD4}" destId="{73A0C2FE-165B-4E90-8E94-9844918E29E1}" srcOrd="3" destOrd="0" presId="urn:microsoft.com/office/officeart/2008/layout/HorizontalMultiLevelHierarchy"/>
    <dgm:cxn modelId="{4874165D-FBF2-49D2-9F71-15A867C13427}" type="presParOf" srcId="{73A0C2FE-165B-4E90-8E94-9844918E29E1}" destId="{1BF2A734-C549-42D5-9E0E-4B9328627E17}" srcOrd="0" destOrd="0" presId="urn:microsoft.com/office/officeart/2008/layout/HorizontalMultiLevelHierarchy"/>
    <dgm:cxn modelId="{DABCF2FB-0BAB-44E5-90DF-0CDA466B5C91}" type="presParOf" srcId="{73A0C2FE-165B-4E90-8E94-9844918E29E1}" destId="{8910FB01-C4A2-4648-BEB4-95FDEE2DC919}" srcOrd="1" destOrd="0" presId="urn:microsoft.com/office/officeart/2008/layout/HorizontalMultiLevelHierarchy"/>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03053D-42FA-4769-9922-801113BC1D23}" type="doc">
      <dgm:prSet loTypeId="urn:microsoft.com/office/officeart/2005/8/layout/process1" loCatId="process" qsTypeId="urn:microsoft.com/office/officeart/2005/8/quickstyle/3d3" qsCatId="3D" csTypeId="urn:microsoft.com/office/officeart/2005/8/colors/accent1_2" csCatId="accent1" phldr="1"/>
      <dgm:spPr/>
    </dgm:pt>
    <dgm:pt modelId="{833E7CF8-41B3-4B84-A0AE-730915246C28}">
      <dgm:prSet phldrT="[Text]" custT="1"/>
      <dgm:spPr/>
      <dgm:t>
        <a:bodyPr/>
        <a:lstStyle/>
        <a:p>
          <a:r>
            <a:rPr lang="en-US" sz="4400" dirty="0">
              <a:solidFill>
                <a:schemeClr val="tx1"/>
              </a:solidFill>
            </a:rPr>
            <a:t>Country</a:t>
          </a:r>
          <a:endParaRPr lang="en-IN" sz="4000" dirty="0">
            <a:solidFill>
              <a:schemeClr val="tx1"/>
            </a:solidFill>
          </a:endParaRPr>
        </a:p>
      </dgm:t>
    </dgm:pt>
    <dgm:pt modelId="{931216F6-47F7-458B-A978-AC3088122994}" type="parTrans" cxnId="{8796BE01-4242-4FE1-AC87-51926F607C6A}">
      <dgm:prSet/>
      <dgm:spPr/>
      <dgm:t>
        <a:bodyPr/>
        <a:lstStyle/>
        <a:p>
          <a:endParaRPr lang="en-IN"/>
        </a:p>
      </dgm:t>
    </dgm:pt>
    <dgm:pt modelId="{3FE9961D-8F15-4347-BFB0-7784E02DA7D0}" type="sibTrans" cxnId="{8796BE01-4242-4FE1-AC87-51926F607C6A}">
      <dgm:prSet/>
      <dgm:spPr/>
      <dgm:t>
        <a:bodyPr/>
        <a:lstStyle/>
        <a:p>
          <a:endParaRPr lang="en-IN"/>
        </a:p>
      </dgm:t>
    </dgm:pt>
    <dgm:pt modelId="{E3043DAC-AEA4-4F57-804C-5365216E85B7}" type="pres">
      <dgm:prSet presAssocID="{C703053D-42FA-4769-9922-801113BC1D23}" presName="Name0" presStyleCnt="0">
        <dgm:presLayoutVars>
          <dgm:dir/>
          <dgm:resizeHandles val="exact"/>
        </dgm:presLayoutVars>
      </dgm:prSet>
      <dgm:spPr/>
    </dgm:pt>
    <dgm:pt modelId="{6179704A-160D-4747-AB1E-0E74AB259A6F}" type="pres">
      <dgm:prSet presAssocID="{833E7CF8-41B3-4B84-A0AE-730915246C28}" presName="node" presStyleLbl="node1" presStyleIdx="0" presStyleCnt="1" custScaleX="100196" custLinFactNeighborX="-68899" custLinFactNeighborY="73181">
        <dgm:presLayoutVars>
          <dgm:bulletEnabled val="1"/>
        </dgm:presLayoutVars>
      </dgm:prSet>
      <dgm:spPr/>
    </dgm:pt>
  </dgm:ptLst>
  <dgm:cxnLst>
    <dgm:cxn modelId="{8796BE01-4242-4FE1-AC87-51926F607C6A}" srcId="{C703053D-42FA-4769-9922-801113BC1D23}" destId="{833E7CF8-41B3-4B84-A0AE-730915246C28}" srcOrd="0" destOrd="0" parTransId="{931216F6-47F7-458B-A978-AC3088122994}" sibTransId="{3FE9961D-8F15-4347-BFB0-7784E02DA7D0}"/>
    <dgm:cxn modelId="{F6DB3154-06F2-4064-B83E-5B964E763F57}" type="presOf" srcId="{C703053D-42FA-4769-9922-801113BC1D23}" destId="{E3043DAC-AEA4-4F57-804C-5365216E85B7}" srcOrd="0" destOrd="0" presId="urn:microsoft.com/office/officeart/2005/8/layout/process1"/>
    <dgm:cxn modelId="{932FCDC5-C00C-4D2B-988F-B1D98DF9D1A5}" type="presOf" srcId="{833E7CF8-41B3-4B84-A0AE-730915246C28}" destId="{6179704A-160D-4747-AB1E-0E74AB259A6F}" srcOrd="0" destOrd="0" presId="urn:microsoft.com/office/officeart/2005/8/layout/process1"/>
    <dgm:cxn modelId="{9DCF1D3B-A648-4324-A6FF-2D15DD20FE2A}" type="presParOf" srcId="{E3043DAC-AEA4-4F57-804C-5365216E85B7}" destId="{6179704A-160D-4747-AB1E-0E74AB259A6F}"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9E4DEEA-C62F-491F-B4BE-1D607946D0CB}"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IN"/>
        </a:p>
      </dgm:t>
    </dgm:pt>
    <dgm:pt modelId="{E143D97E-2439-46A2-AE33-7C979E329558}">
      <dgm:prSet phldrT="[Text]" custT="1"/>
      <dgm:spPr/>
      <dgm:t>
        <a:bodyPr/>
        <a:lstStyle/>
        <a:p>
          <a:r>
            <a:rPr lang="en-US" sz="2800" dirty="0"/>
            <a:t>Convening meetings</a:t>
          </a:r>
          <a:endParaRPr lang="en-IN" sz="2800" dirty="0"/>
        </a:p>
      </dgm:t>
    </dgm:pt>
    <dgm:pt modelId="{BAD89321-9903-4734-9BA9-BF4E550E1869}" type="parTrans" cxnId="{311471BC-45D1-486F-8BB0-6B8E66A9F308}">
      <dgm:prSet/>
      <dgm:spPr/>
      <dgm:t>
        <a:bodyPr/>
        <a:lstStyle/>
        <a:p>
          <a:endParaRPr lang="en-IN"/>
        </a:p>
      </dgm:t>
    </dgm:pt>
    <dgm:pt modelId="{800171CC-D438-4E64-9267-E9B43F694CDA}" type="sibTrans" cxnId="{311471BC-45D1-486F-8BB0-6B8E66A9F308}">
      <dgm:prSet/>
      <dgm:spPr/>
      <dgm:t>
        <a:bodyPr/>
        <a:lstStyle/>
        <a:p>
          <a:endParaRPr lang="en-IN"/>
        </a:p>
      </dgm:t>
    </dgm:pt>
    <dgm:pt modelId="{CCE64F7A-97D2-49AC-A3F7-F2590743891D}">
      <dgm:prSet phldrT="[Text]" custT="1"/>
      <dgm:spPr/>
      <dgm:t>
        <a:bodyPr/>
        <a:lstStyle/>
        <a:p>
          <a:r>
            <a:rPr lang="en-US" sz="2800" dirty="0"/>
            <a:t>During the meeting</a:t>
          </a:r>
          <a:endParaRPr lang="en-IN" sz="2800" dirty="0"/>
        </a:p>
      </dgm:t>
    </dgm:pt>
    <dgm:pt modelId="{A7F53BBA-C867-4144-8E45-23BE22772B18}" type="parTrans" cxnId="{6F7A130A-6920-4AB1-85D4-847016333AEE}">
      <dgm:prSet/>
      <dgm:spPr/>
      <dgm:t>
        <a:bodyPr/>
        <a:lstStyle/>
        <a:p>
          <a:endParaRPr lang="en-IN"/>
        </a:p>
      </dgm:t>
    </dgm:pt>
    <dgm:pt modelId="{73043EC9-07BC-49B3-85FA-2487D2CB1627}" type="sibTrans" cxnId="{6F7A130A-6920-4AB1-85D4-847016333AEE}">
      <dgm:prSet/>
      <dgm:spPr/>
      <dgm:t>
        <a:bodyPr/>
        <a:lstStyle/>
        <a:p>
          <a:endParaRPr lang="en-IN"/>
        </a:p>
      </dgm:t>
    </dgm:pt>
    <dgm:pt modelId="{127C02EF-3B25-4F43-8A2B-A290597CFEB7}">
      <dgm:prSet phldrT="[Text]" custT="1"/>
      <dgm:spPr/>
      <dgm:t>
        <a:bodyPr/>
        <a:lstStyle/>
        <a:p>
          <a:r>
            <a:rPr lang="en-US" sz="2800" dirty="0"/>
            <a:t>After the meeting</a:t>
          </a:r>
          <a:endParaRPr lang="en-IN" sz="2800" dirty="0"/>
        </a:p>
      </dgm:t>
    </dgm:pt>
    <dgm:pt modelId="{A54A794C-76A5-42AF-9DF2-A11682EFCF6C}" type="parTrans" cxnId="{F6D7A519-6686-4416-951C-54C6B4919F4A}">
      <dgm:prSet/>
      <dgm:spPr/>
      <dgm:t>
        <a:bodyPr/>
        <a:lstStyle/>
        <a:p>
          <a:endParaRPr lang="en-IN"/>
        </a:p>
      </dgm:t>
    </dgm:pt>
    <dgm:pt modelId="{8A99FC69-62D6-4BA1-8530-017DF601992A}" type="sibTrans" cxnId="{F6D7A519-6686-4416-951C-54C6B4919F4A}">
      <dgm:prSet/>
      <dgm:spPr/>
      <dgm:t>
        <a:bodyPr/>
        <a:lstStyle/>
        <a:p>
          <a:endParaRPr lang="en-IN"/>
        </a:p>
      </dgm:t>
    </dgm:pt>
    <dgm:pt modelId="{EE030239-13A0-4A87-92B3-86B1004480CD}">
      <dgm:prSet phldrT="[Text]" custT="1"/>
      <dgm:spPr/>
      <dgm:t>
        <a:bodyPr/>
        <a:lstStyle/>
        <a:p>
          <a:r>
            <a:rPr lang="en-US" sz="2800" dirty="0"/>
            <a:t>Leadership Skills</a:t>
          </a:r>
          <a:endParaRPr lang="en-IN" sz="2800" dirty="0"/>
        </a:p>
      </dgm:t>
    </dgm:pt>
    <dgm:pt modelId="{E6384EC7-A99C-4879-B6FE-0E841A01F34C}" type="parTrans" cxnId="{4FCAD70E-77B0-4124-8E96-E50EA2EA43C9}">
      <dgm:prSet/>
      <dgm:spPr/>
      <dgm:t>
        <a:bodyPr/>
        <a:lstStyle/>
        <a:p>
          <a:endParaRPr lang="en-IN"/>
        </a:p>
      </dgm:t>
    </dgm:pt>
    <dgm:pt modelId="{D79A1529-D1EF-4D58-B155-838F797CC081}" type="sibTrans" cxnId="{4FCAD70E-77B0-4124-8E96-E50EA2EA43C9}">
      <dgm:prSet/>
      <dgm:spPr/>
      <dgm:t>
        <a:bodyPr/>
        <a:lstStyle/>
        <a:p>
          <a:endParaRPr lang="en-IN"/>
        </a:p>
      </dgm:t>
    </dgm:pt>
    <dgm:pt modelId="{70ECBAF8-AAF5-431A-8B8D-B477A7042187}">
      <dgm:prSet phldrT="[Text]" custT="1"/>
      <dgm:spPr/>
      <dgm:t>
        <a:bodyPr/>
        <a:lstStyle/>
        <a:p>
          <a:r>
            <a:rPr lang="en-US" sz="2400" dirty="0"/>
            <a:t>Choosing time and venue</a:t>
          </a:r>
          <a:endParaRPr lang="en-IN" sz="2400" dirty="0"/>
        </a:p>
      </dgm:t>
    </dgm:pt>
    <dgm:pt modelId="{082250BA-ACAF-4B56-B3DD-BC976E32D4C0}" type="parTrans" cxnId="{FA162891-E026-4B89-9E26-F860C5A53A55}">
      <dgm:prSet/>
      <dgm:spPr/>
      <dgm:t>
        <a:bodyPr/>
        <a:lstStyle/>
        <a:p>
          <a:endParaRPr lang="en-IN"/>
        </a:p>
      </dgm:t>
    </dgm:pt>
    <dgm:pt modelId="{77A731A3-9051-477A-BFD5-AA7878C45E54}" type="sibTrans" cxnId="{FA162891-E026-4B89-9E26-F860C5A53A55}">
      <dgm:prSet/>
      <dgm:spPr/>
      <dgm:t>
        <a:bodyPr/>
        <a:lstStyle/>
        <a:p>
          <a:endParaRPr lang="en-IN"/>
        </a:p>
      </dgm:t>
    </dgm:pt>
    <dgm:pt modelId="{17F3C9F0-9EC7-4983-9EDD-E470F4F16974}">
      <dgm:prSet phldrT="[Text]" custT="1"/>
      <dgm:spPr/>
      <dgm:t>
        <a:bodyPr/>
        <a:lstStyle/>
        <a:p>
          <a:r>
            <a:rPr lang="en-US" sz="2400" dirty="0"/>
            <a:t>Ensuring key people are present</a:t>
          </a:r>
          <a:endParaRPr lang="en-IN" sz="2400" dirty="0"/>
        </a:p>
      </dgm:t>
    </dgm:pt>
    <dgm:pt modelId="{6CA4E593-76B3-43E1-9E56-5184EE1BB2E9}" type="parTrans" cxnId="{4764A2B3-F477-4D03-9ED3-C605031D6075}">
      <dgm:prSet/>
      <dgm:spPr/>
      <dgm:t>
        <a:bodyPr/>
        <a:lstStyle/>
        <a:p>
          <a:endParaRPr lang="en-IN"/>
        </a:p>
      </dgm:t>
    </dgm:pt>
    <dgm:pt modelId="{6A4F8B06-C6B9-4943-BFAD-0129C718BC87}" type="sibTrans" cxnId="{4764A2B3-F477-4D03-9ED3-C605031D6075}">
      <dgm:prSet/>
      <dgm:spPr/>
      <dgm:t>
        <a:bodyPr/>
        <a:lstStyle/>
        <a:p>
          <a:endParaRPr lang="en-IN"/>
        </a:p>
      </dgm:t>
    </dgm:pt>
    <dgm:pt modelId="{3D5CA590-5465-4210-96D5-0C36B9A5C076}">
      <dgm:prSet phldrT="[Text]" custT="1"/>
      <dgm:spPr/>
      <dgm:t>
        <a:bodyPr/>
        <a:lstStyle/>
        <a:p>
          <a:r>
            <a:rPr lang="en-US" sz="2400" dirty="0"/>
            <a:t>Setting the agenda</a:t>
          </a:r>
          <a:endParaRPr lang="en-IN" sz="2400" dirty="0"/>
        </a:p>
      </dgm:t>
    </dgm:pt>
    <dgm:pt modelId="{97FAD15C-66CB-4C8A-9147-08C405ED1471}" type="parTrans" cxnId="{DE296C88-9AAE-48C7-8893-E22E0DFEEE3F}">
      <dgm:prSet/>
      <dgm:spPr/>
      <dgm:t>
        <a:bodyPr/>
        <a:lstStyle/>
        <a:p>
          <a:endParaRPr lang="en-IN"/>
        </a:p>
      </dgm:t>
    </dgm:pt>
    <dgm:pt modelId="{24979A5E-4E4B-44C9-ADE6-98541ACEA3D9}" type="sibTrans" cxnId="{DE296C88-9AAE-48C7-8893-E22E0DFEEE3F}">
      <dgm:prSet/>
      <dgm:spPr/>
      <dgm:t>
        <a:bodyPr/>
        <a:lstStyle/>
        <a:p>
          <a:endParaRPr lang="en-IN"/>
        </a:p>
      </dgm:t>
    </dgm:pt>
    <dgm:pt modelId="{D3E038FA-5C10-4688-876A-84BC2C87C411}">
      <dgm:prSet phldrT="[Text]" custT="1"/>
      <dgm:spPr/>
      <dgm:t>
        <a:bodyPr/>
        <a:lstStyle/>
        <a:p>
          <a:r>
            <a:rPr lang="en-US" sz="2400" dirty="0"/>
            <a:t>Taking attendance</a:t>
          </a:r>
          <a:endParaRPr lang="en-IN" sz="2400" dirty="0"/>
        </a:p>
      </dgm:t>
    </dgm:pt>
    <dgm:pt modelId="{336C3E65-0A54-438A-9A72-6A8CDE40F3F3}" type="parTrans" cxnId="{150470A4-D255-48EC-A1CC-8BBBE085F454}">
      <dgm:prSet/>
      <dgm:spPr/>
      <dgm:t>
        <a:bodyPr/>
        <a:lstStyle/>
        <a:p>
          <a:endParaRPr lang="en-IN"/>
        </a:p>
      </dgm:t>
    </dgm:pt>
    <dgm:pt modelId="{1CC3D2E7-6B22-4DF8-B045-A219FB859681}" type="sibTrans" cxnId="{150470A4-D255-48EC-A1CC-8BBBE085F454}">
      <dgm:prSet/>
      <dgm:spPr/>
      <dgm:t>
        <a:bodyPr/>
        <a:lstStyle/>
        <a:p>
          <a:endParaRPr lang="en-IN"/>
        </a:p>
      </dgm:t>
    </dgm:pt>
    <dgm:pt modelId="{62E049FE-9ABD-407D-BA6C-E49D32B58483}">
      <dgm:prSet phldrT="[Text]" custT="1"/>
      <dgm:spPr/>
      <dgm:t>
        <a:bodyPr/>
        <a:lstStyle/>
        <a:p>
          <a:r>
            <a:rPr lang="en-US" sz="2400" dirty="0"/>
            <a:t>Running agenda</a:t>
          </a:r>
          <a:endParaRPr lang="en-IN" sz="2400" dirty="0"/>
        </a:p>
      </dgm:t>
    </dgm:pt>
    <dgm:pt modelId="{23DE1463-9E26-464C-96D4-3874ED304E59}" type="parTrans" cxnId="{2CD625A8-04C2-44EC-8826-80F887A0F263}">
      <dgm:prSet/>
      <dgm:spPr/>
      <dgm:t>
        <a:bodyPr/>
        <a:lstStyle/>
        <a:p>
          <a:endParaRPr lang="en-IN"/>
        </a:p>
      </dgm:t>
    </dgm:pt>
    <dgm:pt modelId="{29C7CB03-DCF6-4088-8F31-CA6461F491D4}" type="sibTrans" cxnId="{2CD625A8-04C2-44EC-8826-80F887A0F263}">
      <dgm:prSet/>
      <dgm:spPr/>
      <dgm:t>
        <a:bodyPr/>
        <a:lstStyle/>
        <a:p>
          <a:endParaRPr lang="en-IN"/>
        </a:p>
      </dgm:t>
    </dgm:pt>
    <dgm:pt modelId="{E84D838B-DC75-4630-981C-E9353B9AAB2A}">
      <dgm:prSet phldrT="[Text]" custT="1"/>
      <dgm:spPr/>
      <dgm:t>
        <a:bodyPr/>
        <a:lstStyle/>
        <a:p>
          <a:r>
            <a:rPr lang="en-US" sz="2400" dirty="0"/>
            <a:t>Status check on pending items</a:t>
          </a:r>
          <a:endParaRPr lang="en-IN" sz="2400" dirty="0"/>
        </a:p>
      </dgm:t>
    </dgm:pt>
    <dgm:pt modelId="{FB10545E-2112-4B17-ADBD-42B669CAC9C7}" type="parTrans" cxnId="{53B4DFAF-EEFD-481C-90E7-074F4A62E5C4}">
      <dgm:prSet/>
      <dgm:spPr/>
      <dgm:t>
        <a:bodyPr/>
        <a:lstStyle/>
        <a:p>
          <a:endParaRPr lang="en-IN"/>
        </a:p>
      </dgm:t>
    </dgm:pt>
    <dgm:pt modelId="{F876FE84-57E4-4E5C-B7E7-6BD046E44722}" type="sibTrans" cxnId="{53B4DFAF-EEFD-481C-90E7-074F4A62E5C4}">
      <dgm:prSet/>
      <dgm:spPr/>
      <dgm:t>
        <a:bodyPr/>
        <a:lstStyle/>
        <a:p>
          <a:endParaRPr lang="en-IN"/>
        </a:p>
      </dgm:t>
    </dgm:pt>
    <dgm:pt modelId="{FAE1E2E0-23D7-4334-9A2D-DD6B3D2F6746}">
      <dgm:prSet phldrT="[Text]" custT="1"/>
      <dgm:spPr/>
      <dgm:t>
        <a:bodyPr/>
        <a:lstStyle/>
        <a:p>
          <a:r>
            <a:rPr lang="en-US" sz="2400" dirty="0"/>
            <a:t>Discussion and decisions</a:t>
          </a:r>
          <a:endParaRPr lang="en-IN" sz="2400" dirty="0"/>
        </a:p>
      </dgm:t>
    </dgm:pt>
    <dgm:pt modelId="{F0515F2C-E895-4490-97FE-091EE0D097B3}" type="parTrans" cxnId="{CA937D31-5119-44AD-BB43-6DB74915D6DC}">
      <dgm:prSet/>
      <dgm:spPr/>
      <dgm:t>
        <a:bodyPr/>
        <a:lstStyle/>
        <a:p>
          <a:endParaRPr lang="en-IN"/>
        </a:p>
      </dgm:t>
    </dgm:pt>
    <dgm:pt modelId="{2761EF15-9DA5-4B38-8915-7CD7B05E99E2}" type="sibTrans" cxnId="{CA937D31-5119-44AD-BB43-6DB74915D6DC}">
      <dgm:prSet/>
      <dgm:spPr/>
      <dgm:t>
        <a:bodyPr/>
        <a:lstStyle/>
        <a:p>
          <a:endParaRPr lang="en-IN"/>
        </a:p>
      </dgm:t>
    </dgm:pt>
    <dgm:pt modelId="{881A0D4F-B79B-4B8F-BA8E-051117510FAB}">
      <dgm:prSet phldrT="[Text]" custT="1"/>
      <dgm:spPr/>
      <dgm:t>
        <a:bodyPr/>
        <a:lstStyle/>
        <a:p>
          <a:r>
            <a:rPr lang="en-US" sz="2400" dirty="0"/>
            <a:t>Recording resolutions</a:t>
          </a:r>
          <a:endParaRPr lang="en-IN" sz="2400" dirty="0"/>
        </a:p>
      </dgm:t>
    </dgm:pt>
    <dgm:pt modelId="{1B10359E-182E-4840-96FB-1E4655314646}" type="parTrans" cxnId="{3BFF5F5D-4AFA-440F-903C-A3BFCE064E8B}">
      <dgm:prSet/>
      <dgm:spPr/>
      <dgm:t>
        <a:bodyPr/>
        <a:lstStyle/>
        <a:p>
          <a:endParaRPr lang="en-IN"/>
        </a:p>
      </dgm:t>
    </dgm:pt>
    <dgm:pt modelId="{38B43A61-133F-4A96-9527-22D8D0F55A5E}" type="sibTrans" cxnId="{3BFF5F5D-4AFA-440F-903C-A3BFCE064E8B}">
      <dgm:prSet/>
      <dgm:spPr/>
      <dgm:t>
        <a:bodyPr/>
        <a:lstStyle/>
        <a:p>
          <a:endParaRPr lang="en-IN"/>
        </a:p>
      </dgm:t>
    </dgm:pt>
    <dgm:pt modelId="{69D92EB6-99AF-49B1-903B-198C1991E869}">
      <dgm:prSet phldrT="[Text]" custT="1"/>
      <dgm:spPr/>
      <dgm:t>
        <a:bodyPr/>
        <a:lstStyle/>
        <a:p>
          <a:r>
            <a:rPr lang="en-US" sz="2400" dirty="0"/>
            <a:t>Sending resolutions to ULB</a:t>
          </a:r>
          <a:endParaRPr lang="en-IN" sz="2400" dirty="0"/>
        </a:p>
      </dgm:t>
    </dgm:pt>
    <dgm:pt modelId="{C0B3DC2A-16E1-4787-85FA-B5B15BE84BC4}" type="parTrans" cxnId="{867BBE1D-659A-4CE1-B718-F0457AD90F1E}">
      <dgm:prSet/>
      <dgm:spPr/>
      <dgm:t>
        <a:bodyPr/>
        <a:lstStyle/>
        <a:p>
          <a:endParaRPr lang="en-IN"/>
        </a:p>
      </dgm:t>
    </dgm:pt>
    <dgm:pt modelId="{1714F139-92ED-436F-9F81-CFF706C10CAA}" type="sibTrans" cxnId="{867BBE1D-659A-4CE1-B718-F0457AD90F1E}">
      <dgm:prSet/>
      <dgm:spPr/>
      <dgm:t>
        <a:bodyPr/>
        <a:lstStyle/>
        <a:p>
          <a:endParaRPr lang="en-IN"/>
        </a:p>
      </dgm:t>
    </dgm:pt>
    <dgm:pt modelId="{C0F58788-D3FC-46DF-AB2D-48CABF57CA05}">
      <dgm:prSet phldrT="[Text]" custT="1"/>
      <dgm:spPr/>
      <dgm:t>
        <a:bodyPr/>
        <a:lstStyle/>
        <a:p>
          <a:r>
            <a:rPr lang="en-US" sz="2400" dirty="0"/>
            <a:t>Follow up with ward officer</a:t>
          </a:r>
          <a:endParaRPr lang="en-IN" sz="2400" dirty="0"/>
        </a:p>
      </dgm:t>
    </dgm:pt>
    <dgm:pt modelId="{14D2F1F6-B939-4BD3-96B4-728B57CA1F78}" type="parTrans" cxnId="{71DC334B-7F23-4AD0-B243-C637F2AC3DBC}">
      <dgm:prSet/>
      <dgm:spPr/>
      <dgm:t>
        <a:bodyPr/>
        <a:lstStyle/>
        <a:p>
          <a:endParaRPr lang="en-IN"/>
        </a:p>
      </dgm:t>
    </dgm:pt>
    <dgm:pt modelId="{8CD9630D-2FD5-465A-9124-4D53F99CB721}" type="sibTrans" cxnId="{71DC334B-7F23-4AD0-B243-C637F2AC3DBC}">
      <dgm:prSet/>
      <dgm:spPr/>
      <dgm:t>
        <a:bodyPr/>
        <a:lstStyle/>
        <a:p>
          <a:endParaRPr lang="en-IN"/>
        </a:p>
      </dgm:t>
    </dgm:pt>
    <dgm:pt modelId="{33D391CC-6D1D-4EB2-9495-5F5CA2FC3A57}">
      <dgm:prSet phldrT="[Text]" custT="1"/>
      <dgm:spPr/>
      <dgm:t>
        <a:bodyPr/>
        <a:lstStyle/>
        <a:p>
          <a:r>
            <a:rPr lang="en-US" sz="2400" dirty="0"/>
            <a:t>Sharing data and decisions </a:t>
          </a:r>
          <a:endParaRPr lang="en-IN" sz="2400" dirty="0"/>
        </a:p>
      </dgm:t>
    </dgm:pt>
    <dgm:pt modelId="{27DA566B-4491-4630-9864-6DB81D2F505D}" type="parTrans" cxnId="{9C42BEDB-C8A4-4C15-9F36-310BEF5618D8}">
      <dgm:prSet/>
      <dgm:spPr/>
      <dgm:t>
        <a:bodyPr/>
        <a:lstStyle/>
        <a:p>
          <a:endParaRPr lang="en-IN"/>
        </a:p>
      </dgm:t>
    </dgm:pt>
    <dgm:pt modelId="{3C3C2A3F-B41B-4705-AA4F-392523094855}" type="sibTrans" cxnId="{9C42BEDB-C8A4-4C15-9F36-310BEF5618D8}">
      <dgm:prSet/>
      <dgm:spPr/>
      <dgm:t>
        <a:bodyPr/>
        <a:lstStyle/>
        <a:p>
          <a:endParaRPr lang="en-IN"/>
        </a:p>
      </dgm:t>
    </dgm:pt>
    <dgm:pt modelId="{E85DE805-FB96-42F0-8787-A356C143A2F4}">
      <dgm:prSet phldrT="[Text]" custT="1"/>
      <dgm:spPr/>
      <dgm:t>
        <a:bodyPr/>
        <a:lstStyle/>
        <a:p>
          <a:r>
            <a:rPr lang="en-US" sz="2400" dirty="0"/>
            <a:t>Identifying talent</a:t>
          </a:r>
          <a:endParaRPr lang="en-IN" sz="2400" dirty="0"/>
        </a:p>
      </dgm:t>
    </dgm:pt>
    <dgm:pt modelId="{AACAA8EC-DA5D-4561-90FC-8D55829F4097}" type="parTrans" cxnId="{E9BC4071-6E20-4F25-A4FF-8E201C07B3B5}">
      <dgm:prSet/>
      <dgm:spPr/>
      <dgm:t>
        <a:bodyPr/>
        <a:lstStyle/>
        <a:p>
          <a:endParaRPr lang="en-IN"/>
        </a:p>
      </dgm:t>
    </dgm:pt>
    <dgm:pt modelId="{60C166B9-8D5A-4076-AA5C-243E1DBCF3F4}" type="sibTrans" cxnId="{E9BC4071-6E20-4F25-A4FF-8E201C07B3B5}">
      <dgm:prSet/>
      <dgm:spPr/>
      <dgm:t>
        <a:bodyPr/>
        <a:lstStyle/>
        <a:p>
          <a:endParaRPr lang="en-IN"/>
        </a:p>
      </dgm:t>
    </dgm:pt>
    <dgm:pt modelId="{2E18FD68-0149-420D-9770-466EFBFF7F85}">
      <dgm:prSet phldrT="[Text]" custT="1"/>
      <dgm:spPr/>
      <dgm:t>
        <a:bodyPr/>
        <a:lstStyle/>
        <a:p>
          <a:r>
            <a:rPr lang="en-US" sz="2400" dirty="0"/>
            <a:t>Resolving conflict</a:t>
          </a:r>
          <a:endParaRPr lang="en-IN" sz="2400" dirty="0"/>
        </a:p>
      </dgm:t>
    </dgm:pt>
    <dgm:pt modelId="{DC036D50-708F-410D-A23D-D1C4F3FC3B26}" type="parTrans" cxnId="{DCEE9398-2865-4FC7-B57E-F6463ACC267B}">
      <dgm:prSet/>
      <dgm:spPr/>
      <dgm:t>
        <a:bodyPr/>
        <a:lstStyle/>
        <a:p>
          <a:endParaRPr lang="en-IN"/>
        </a:p>
      </dgm:t>
    </dgm:pt>
    <dgm:pt modelId="{F3EBE1CD-62C8-4280-AD72-22A26E7CFC1B}" type="sibTrans" cxnId="{DCEE9398-2865-4FC7-B57E-F6463ACC267B}">
      <dgm:prSet/>
      <dgm:spPr/>
      <dgm:t>
        <a:bodyPr/>
        <a:lstStyle/>
        <a:p>
          <a:endParaRPr lang="en-IN"/>
        </a:p>
      </dgm:t>
    </dgm:pt>
    <dgm:pt modelId="{DD8FA118-09D6-48FC-BC4F-C1EF068A6A09}">
      <dgm:prSet phldrT="[Text]" custT="1"/>
      <dgm:spPr/>
      <dgm:t>
        <a:bodyPr/>
        <a:lstStyle/>
        <a:p>
          <a:r>
            <a:rPr lang="en-US" sz="2400" dirty="0"/>
            <a:t>Building consensus</a:t>
          </a:r>
          <a:endParaRPr lang="en-IN" sz="2400" dirty="0"/>
        </a:p>
      </dgm:t>
    </dgm:pt>
    <dgm:pt modelId="{42687183-1614-46B9-A9F9-0083AD050822}" type="parTrans" cxnId="{0695A542-F07C-4732-AAAB-66EC1995B1C2}">
      <dgm:prSet/>
      <dgm:spPr/>
      <dgm:t>
        <a:bodyPr/>
        <a:lstStyle/>
        <a:p>
          <a:endParaRPr lang="en-IN"/>
        </a:p>
      </dgm:t>
    </dgm:pt>
    <dgm:pt modelId="{494E2220-2A2E-45CB-8329-4D8DF8C105A9}" type="sibTrans" cxnId="{0695A542-F07C-4732-AAAB-66EC1995B1C2}">
      <dgm:prSet/>
      <dgm:spPr/>
      <dgm:t>
        <a:bodyPr/>
        <a:lstStyle/>
        <a:p>
          <a:endParaRPr lang="en-IN"/>
        </a:p>
      </dgm:t>
    </dgm:pt>
    <dgm:pt modelId="{F0DEE8B1-5906-498B-9A37-6B0F350DCF1B}">
      <dgm:prSet phldrT="[Text]" custT="1"/>
      <dgm:spPr/>
      <dgm:t>
        <a:bodyPr/>
        <a:lstStyle/>
        <a:p>
          <a:r>
            <a:rPr lang="en-US" sz="2400" dirty="0"/>
            <a:t>Delegation</a:t>
          </a:r>
          <a:endParaRPr lang="en-IN" sz="2400" dirty="0"/>
        </a:p>
      </dgm:t>
    </dgm:pt>
    <dgm:pt modelId="{AA9A5FE7-597E-4ABD-9BBC-1E49E03D2730}" type="parTrans" cxnId="{E8315F29-6614-46C8-870E-D96812248E57}">
      <dgm:prSet/>
      <dgm:spPr/>
      <dgm:t>
        <a:bodyPr/>
        <a:lstStyle/>
        <a:p>
          <a:endParaRPr lang="en-IN"/>
        </a:p>
      </dgm:t>
    </dgm:pt>
    <dgm:pt modelId="{07B781DD-15DE-4C73-A4D5-B7DA0BF077BC}" type="sibTrans" cxnId="{E8315F29-6614-46C8-870E-D96812248E57}">
      <dgm:prSet/>
      <dgm:spPr/>
      <dgm:t>
        <a:bodyPr/>
        <a:lstStyle/>
        <a:p>
          <a:endParaRPr lang="en-IN"/>
        </a:p>
      </dgm:t>
    </dgm:pt>
    <dgm:pt modelId="{2B3026D9-77FA-43D6-A44A-C41803FDA863}">
      <dgm:prSet phldrT="[Text]" custT="1"/>
      <dgm:spPr/>
      <dgm:t>
        <a:bodyPr/>
        <a:lstStyle/>
        <a:p>
          <a:r>
            <a:rPr lang="en-US" sz="2400" dirty="0"/>
            <a:t>Collective ownership</a:t>
          </a:r>
          <a:endParaRPr lang="en-IN" sz="2400" dirty="0"/>
        </a:p>
      </dgm:t>
    </dgm:pt>
    <dgm:pt modelId="{B3952D3A-B1F8-46B6-A89C-5FECFA6CF2C9}" type="parTrans" cxnId="{489CFD34-8C57-4565-90BF-AECB4356FC1F}">
      <dgm:prSet/>
      <dgm:spPr/>
      <dgm:t>
        <a:bodyPr/>
        <a:lstStyle/>
        <a:p>
          <a:endParaRPr lang="en-IN"/>
        </a:p>
      </dgm:t>
    </dgm:pt>
    <dgm:pt modelId="{0DB5AFCD-48CD-44E7-99C6-5FE0AADBF41F}" type="sibTrans" cxnId="{489CFD34-8C57-4565-90BF-AECB4356FC1F}">
      <dgm:prSet/>
      <dgm:spPr/>
      <dgm:t>
        <a:bodyPr/>
        <a:lstStyle/>
        <a:p>
          <a:endParaRPr lang="en-IN"/>
        </a:p>
      </dgm:t>
    </dgm:pt>
    <dgm:pt modelId="{DF2FEBE3-BBF6-484F-ADD0-B16E2EE1FC79}">
      <dgm:prSet phldrT="[Text]" custT="1"/>
      <dgm:spPr/>
      <dgm:t>
        <a:bodyPr/>
        <a:lstStyle/>
        <a:p>
          <a:r>
            <a:rPr lang="en-US" sz="2400" dirty="0"/>
            <a:t>Maintain records (SDA Register)</a:t>
          </a:r>
          <a:endParaRPr lang="en-IN" sz="2400" dirty="0"/>
        </a:p>
      </dgm:t>
    </dgm:pt>
    <dgm:pt modelId="{414F8479-D3B9-4383-8291-D7D4670ED1DD}" type="parTrans" cxnId="{D95978F5-662A-408B-AFD0-37DA41BA785D}">
      <dgm:prSet/>
      <dgm:spPr/>
      <dgm:t>
        <a:bodyPr/>
        <a:lstStyle/>
        <a:p>
          <a:endParaRPr lang="en-IN"/>
        </a:p>
      </dgm:t>
    </dgm:pt>
    <dgm:pt modelId="{4777B7C1-040A-47B6-8927-CB53EA6ACAD0}" type="sibTrans" cxnId="{D95978F5-662A-408B-AFD0-37DA41BA785D}">
      <dgm:prSet/>
      <dgm:spPr/>
      <dgm:t>
        <a:bodyPr/>
        <a:lstStyle/>
        <a:p>
          <a:endParaRPr lang="en-IN"/>
        </a:p>
      </dgm:t>
    </dgm:pt>
    <dgm:pt modelId="{7792E5ED-E105-47C5-A1A5-EAB0E2ACF75C}">
      <dgm:prSet phldrT="[Text]" custT="1"/>
      <dgm:spPr/>
      <dgm:t>
        <a:bodyPr/>
        <a:lstStyle/>
        <a:p>
          <a:endParaRPr lang="en-IN" sz="2400" dirty="0"/>
        </a:p>
      </dgm:t>
    </dgm:pt>
    <dgm:pt modelId="{522C7FDE-D85A-4E76-8558-9AD8EC0221B0}" type="parTrans" cxnId="{4FE11396-ABE9-402A-AABE-9C94A96637FD}">
      <dgm:prSet/>
      <dgm:spPr/>
      <dgm:t>
        <a:bodyPr/>
        <a:lstStyle/>
        <a:p>
          <a:endParaRPr lang="en-IN"/>
        </a:p>
      </dgm:t>
    </dgm:pt>
    <dgm:pt modelId="{ABDBB8F9-B559-4DAD-8D12-FD8CF38EBDC3}" type="sibTrans" cxnId="{4FE11396-ABE9-402A-AABE-9C94A96637FD}">
      <dgm:prSet/>
      <dgm:spPr/>
      <dgm:t>
        <a:bodyPr/>
        <a:lstStyle/>
        <a:p>
          <a:endParaRPr lang="en-IN"/>
        </a:p>
      </dgm:t>
    </dgm:pt>
    <dgm:pt modelId="{EE77674F-8E08-4FA7-A25F-8234BA20F432}" type="pres">
      <dgm:prSet presAssocID="{F9E4DEEA-C62F-491F-B4BE-1D607946D0CB}" presName="diagram" presStyleCnt="0">
        <dgm:presLayoutVars>
          <dgm:dir/>
          <dgm:resizeHandles val="exact"/>
        </dgm:presLayoutVars>
      </dgm:prSet>
      <dgm:spPr/>
    </dgm:pt>
    <dgm:pt modelId="{2850378F-F338-4DFC-9590-C71FCC992C93}" type="pres">
      <dgm:prSet presAssocID="{E143D97E-2439-46A2-AE33-7C979E329558}" presName="node" presStyleLbl="node1" presStyleIdx="0" presStyleCnt="4" custScaleX="156580" custScaleY="133087" custLinFactNeighborX="-4514" custLinFactNeighborY="-6375">
        <dgm:presLayoutVars>
          <dgm:bulletEnabled val="1"/>
        </dgm:presLayoutVars>
      </dgm:prSet>
      <dgm:spPr/>
    </dgm:pt>
    <dgm:pt modelId="{40E97A9D-0F29-4DB7-88BB-0039261C595E}" type="pres">
      <dgm:prSet presAssocID="{800171CC-D438-4E64-9267-E9B43F694CDA}" presName="sibTrans" presStyleCnt="0"/>
      <dgm:spPr/>
    </dgm:pt>
    <dgm:pt modelId="{17CF6673-6497-4DD8-BFCF-AC1C9255E2DC}" type="pres">
      <dgm:prSet presAssocID="{CCE64F7A-97D2-49AC-A3F7-F2590743891D}" presName="node" presStyleLbl="node1" presStyleIdx="1" presStyleCnt="4" custScaleX="162909" custScaleY="149882" custLinFactNeighborX="20105" custLinFactNeighborY="684">
        <dgm:presLayoutVars>
          <dgm:bulletEnabled val="1"/>
        </dgm:presLayoutVars>
      </dgm:prSet>
      <dgm:spPr/>
    </dgm:pt>
    <dgm:pt modelId="{3300DBC4-A108-4C92-A0EA-36BF5F3F6920}" type="pres">
      <dgm:prSet presAssocID="{73043EC9-07BC-49B3-85FA-2487D2CB1627}" presName="sibTrans" presStyleCnt="0"/>
      <dgm:spPr/>
    </dgm:pt>
    <dgm:pt modelId="{42ED7F24-BAB1-4FD2-BCE7-7744A0FB8D06}" type="pres">
      <dgm:prSet presAssocID="{127C02EF-3B25-4F43-8A2B-A290597CFEB7}" presName="node" presStyleLbl="node1" presStyleIdx="2" presStyleCnt="4" custScaleX="154268" custScaleY="126053" custLinFactNeighborX="-1073" custLinFactNeighborY="-13711">
        <dgm:presLayoutVars>
          <dgm:bulletEnabled val="1"/>
        </dgm:presLayoutVars>
      </dgm:prSet>
      <dgm:spPr/>
    </dgm:pt>
    <dgm:pt modelId="{639F1DB8-B6AB-44B6-83F6-1ED1A944CC67}" type="pres">
      <dgm:prSet presAssocID="{8A99FC69-62D6-4BA1-8530-017DF601992A}" presName="sibTrans" presStyleCnt="0"/>
      <dgm:spPr/>
    </dgm:pt>
    <dgm:pt modelId="{57DB5F88-FBB3-4A1A-AF5C-DDD624DE8980}" type="pres">
      <dgm:prSet presAssocID="{EE030239-13A0-4A87-92B3-86B1004480CD}" presName="node" presStyleLbl="node1" presStyleIdx="3" presStyleCnt="4" custScaleX="160864" custScaleY="162885" custLinFactNeighborX="18994" custLinFactNeighborY="-8606">
        <dgm:presLayoutVars>
          <dgm:bulletEnabled val="1"/>
        </dgm:presLayoutVars>
      </dgm:prSet>
      <dgm:spPr/>
    </dgm:pt>
  </dgm:ptLst>
  <dgm:cxnLst>
    <dgm:cxn modelId="{F368B407-B966-49DB-AAE5-A37B65390BB5}" type="presOf" srcId="{2B3026D9-77FA-43D6-A44A-C41803FDA863}" destId="{57DB5F88-FBB3-4A1A-AF5C-DDD624DE8980}" srcOrd="0" destOrd="5" presId="urn:microsoft.com/office/officeart/2005/8/layout/default"/>
    <dgm:cxn modelId="{9D2E0E08-1A47-48E6-82DE-BCA5ABF259B0}" type="presOf" srcId="{D3E038FA-5C10-4688-876A-84BC2C87C411}" destId="{17CF6673-6497-4DD8-BFCF-AC1C9255E2DC}" srcOrd="0" destOrd="1" presId="urn:microsoft.com/office/officeart/2005/8/layout/default"/>
    <dgm:cxn modelId="{6F7A130A-6920-4AB1-85D4-847016333AEE}" srcId="{F9E4DEEA-C62F-491F-B4BE-1D607946D0CB}" destId="{CCE64F7A-97D2-49AC-A3F7-F2590743891D}" srcOrd="1" destOrd="0" parTransId="{A7F53BBA-C867-4144-8E45-23BE22772B18}" sibTransId="{73043EC9-07BC-49B3-85FA-2487D2CB1627}"/>
    <dgm:cxn modelId="{4FCAD70E-77B0-4124-8E96-E50EA2EA43C9}" srcId="{F9E4DEEA-C62F-491F-B4BE-1D607946D0CB}" destId="{EE030239-13A0-4A87-92B3-86B1004480CD}" srcOrd="3" destOrd="0" parTransId="{E6384EC7-A99C-4879-B6FE-0E841A01F34C}" sibTransId="{D79A1529-D1EF-4D58-B155-838F797CC081}"/>
    <dgm:cxn modelId="{66923110-53AA-45B4-91AB-02DAB0A9B848}" type="presOf" srcId="{E84D838B-DC75-4630-981C-E9353B9AAB2A}" destId="{17CF6673-6497-4DD8-BFCF-AC1C9255E2DC}" srcOrd="0" destOrd="3" presId="urn:microsoft.com/office/officeart/2005/8/layout/default"/>
    <dgm:cxn modelId="{F6D7A519-6686-4416-951C-54C6B4919F4A}" srcId="{F9E4DEEA-C62F-491F-B4BE-1D607946D0CB}" destId="{127C02EF-3B25-4F43-8A2B-A290597CFEB7}" srcOrd="2" destOrd="0" parTransId="{A54A794C-76A5-42AF-9DF2-A11682EFCF6C}" sibTransId="{8A99FC69-62D6-4BA1-8530-017DF601992A}"/>
    <dgm:cxn modelId="{58DEF91C-7561-4B9C-9371-DFDF9CFF2648}" type="presOf" srcId="{62E049FE-9ABD-407D-BA6C-E49D32B58483}" destId="{17CF6673-6497-4DD8-BFCF-AC1C9255E2DC}" srcOrd="0" destOrd="2" presId="urn:microsoft.com/office/officeart/2005/8/layout/default"/>
    <dgm:cxn modelId="{867BBE1D-659A-4CE1-B718-F0457AD90F1E}" srcId="{127C02EF-3B25-4F43-8A2B-A290597CFEB7}" destId="{69D92EB6-99AF-49B1-903B-198C1991E869}" srcOrd="0" destOrd="0" parTransId="{C0B3DC2A-16E1-4787-85FA-B5B15BE84BC4}" sibTransId="{1714F139-92ED-436F-9F81-CFF706C10CAA}"/>
    <dgm:cxn modelId="{E8315F29-6614-46C8-870E-D96812248E57}" srcId="{EE030239-13A0-4A87-92B3-86B1004480CD}" destId="{F0DEE8B1-5906-498B-9A37-6B0F350DCF1B}" srcOrd="3" destOrd="0" parTransId="{AA9A5FE7-597E-4ABD-9BBC-1E49E03D2730}" sibTransId="{07B781DD-15DE-4C73-A4D5-B7DA0BF077BC}"/>
    <dgm:cxn modelId="{CA937D31-5119-44AD-BB43-6DB74915D6DC}" srcId="{CCE64F7A-97D2-49AC-A3F7-F2590743891D}" destId="{FAE1E2E0-23D7-4334-9A2D-DD6B3D2F6746}" srcOrd="3" destOrd="0" parTransId="{F0515F2C-E895-4490-97FE-091EE0D097B3}" sibTransId="{2761EF15-9DA5-4B38-8915-7CD7B05E99E2}"/>
    <dgm:cxn modelId="{489CFD34-8C57-4565-90BF-AECB4356FC1F}" srcId="{EE030239-13A0-4A87-92B3-86B1004480CD}" destId="{2B3026D9-77FA-43D6-A44A-C41803FDA863}" srcOrd="4" destOrd="0" parTransId="{B3952D3A-B1F8-46B6-A89C-5FECFA6CF2C9}" sibTransId="{0DB5AFCD-48CD-44E7-99C6-5FE0AADBF41F}"/>
    <dgm:cxn modelId="{3BFF5F5D-4AFA-440F-903C-A3BFCE064E8B}" srcId="{CCE64F7A-97D2-49AC-A3F7-F2590743891D}" destId="{881A0D4F-B79B-4B8F-BA8E-051117510FAB}" srcOrd="4" destOrd="0" parTransId="{1B10359E-182E-4840-96FB-1E4655314646}" sibTransId="{38B43A61-133F-4A96-9527-22D8D0F55A5E}"/>
    <dgm:cxn modelId="{0695A542-F07C-4732-AAAB-66EC1995B1C2}" srcId="{EE030239-13A0-4A87-92B3-86B1004480CD}" destId="{DD8FA118-09D6-48FC-BC4F-C1EF068A6A09}" srcOrd="2" destOrd="0" parTransId="{42687183-1614-46B9-A9F9-0083AD050822}" sibTransId="{494E2220-2A2E-45CB-8329-4D8DF8C105A9}"/>
    <dgm:cxn modelId="{A66A9443-3C2B-41E7-92D6-CED1EB2FB518}" type="presOf" srcId="{CCE64F7A-97D2-49AC-A3F7-F2590743891D}" destId="{17CF6673-6497-4DD8-BFCF-AC1C9255E2DC}" srcOrd="0" destOrd="0" presId="urn:microsoft.com/office/officeart/2005/8/layout/default"/>
    <dgm:cxn modelId="{24812644-D30C-4F17-9124-2C00DF2A6E07}" type="presOf" srcId="{F0DEE8B1-5906-498B-9A37-6B0F350DCF1B}" destId="{57DB5F88-FBB3-4A1A-AF5C-DDD624DE8980}" srcOrd="0" destOrd="4" presId="urn:microsoft.com/office/officeart/2005/8/layout/default"/>
    <dgm:cxn modelId="{71DC334B-7F23-4AD0-B243-C637F2AC3DBC}" srcId="{127C02EF-3B25-4F43-8A2B-A290597CFEB7}" destId="{C0F58788-D3FC-46DF-AB2D-48CABF57CA05}" srcOrd="1" destOrd="0" parTransId="{14D2F1F6-B939-4BD3-96B4-728B57CA1F78}" sibTransId="{8CD9630D-2FD5-465A-9124-4D53F99CB721}"/>
    <dgm:cxn modelId="{2B2D004F-A521-4A7C-B61A-8864B5D8FAF0}" type="presOf" srcId="{E143D97E-2439-46A2-AE33-7C979E329558}" destId="{2850378F-F338-4DFC-9590-C71FCC992C93}" srcOrd="0" destOrd="0" presId="urn:microsoft.com/office/officeart/2005/8/layout/default"/>
    <dgm:cxn modelId="{E9BC4071-6E20-4F25-A4FF-8E201C07B3B5}" srcId="{EE030239-13A0-4A87-92B3-86B1004480CD}" destId="{E85DE805-FB96-42F0-8787-A356C143A2F4}" srcOrd="0" destOrd="0" parTransId="{AACAA8EC-DA5D-4561-90FC-8D55829F4097}" sibTransId="{60C166B9-8D5A-4076-AA5C-243E1DBCF3F4}"/>
    <dgm:cxn modelId="{CA6B7274-3FB0-4ED0-9C53-B51F401ACE8A}" type="presOf" srcId="{2E18FD68-0149-420D-9770-466EFBFF7F85}" destId="{57DB5F88-FBB3-4A1A-AF5C-DDD624DE8980}" srcOrd="0" destOrd="2" presId="urn:microsoft.com/office/officeart/2005/8/layout/default"/>
    <dgm:cxn modelId="{D750DF7E-D75A-41DC-9D72-DC20AB8E2495}" type="presOf" srcId="{881A0D4F-B79B-4B8F-BA8E-051117510FAB}" destId="{17CF6673-6497-4DD8-BFCF-AC1C9255E2DC}" srcOrd="0" destOrd="5" presId="urn:microsoft.com/office/officeart/2005/8/layout/default"/>
    <dgm:cxn modelId="{FC0BE37F-75FA-4F39-A851-690F00EFF186}" type="presOf" srcId="{17F3C9F0-9EC7-4983-9EDD-E470F4F16974}" destId="{2850378F-F338-4DFC-9590-C71FCC992C93}" srcOrd="0" destOrd="2" presId="urn:microsoft.com/office/officeart/2005/8/layout/default"/>
    <dgm:cxn modelId="{33524A81-E84F-4727-B812-DFB832E49C58}" type="presOf" srcId="{7792E5ED-E105-47C5-A1A5-EAB0E2ACF75C}" destId="{57DB5F88-FBB3-4A1A-AF5C-DDD624DE8980}" srcOrd="0" destOrd="6" presId="urn:microsoft.com/office/officeart/2005/8/layout/default"/>
    <dgm:cxn modelId="{DE296C88-9AAE-48C7-8893-E22E0DFEEE3F}" srcId="{E143D97E-2439-46A2-AE33-7C979E329558}" destId="{3D5CA590-5465-4210-96D5-0C36B9A5C076}" srcOrd="2" destOrd="0" parTransId="{97FAD15C-66CB-4C8A-9147-08C405ED1471}" sibTransId="{24979A5E-4E4B-44C9-ADE6-98541ACEA3D9}"/>
    <dgm:cxn modelId="{BA52228C-20E5-4605-89DA-365FD29BA6C8}" type="presOf" srcId="{33D391CC-6D1D-4EB2-9495-5F5CA2FC3A57}" destId="{42ED7F24-BAB1-4FD2-BCE7-7744A0FB8D06}" srcOrd="0" destOrd="3" presId="urn:microsoft.com/office/officeart/2005/8/layout/default"/>
    <dgm:cxn modelId="{FA162891-E026-4B89-9E26-F860C5A53A55}" srcId="{E143D97E-2439-46A2-AE33-7C979E329558}" destId="{70ECBAF8-AAF5-431A-8B8D-B477A7042187}" srcOrd="0" destOrd="0" parTransId="{082250BA-ACAF-4B56-B3DD-BC976E32D4C0}" sibTransId="{77A731A3-9051-477A-BFD5-AA7878C45E54}"/>
    <dgm:cxn modelId="{4FE11396-ABE9-402A-AABE-9C94A96637FD}" srcId="{EE030239-13A0-4A87-92B3-86B1004480CD}" destId="{7792E5ED-E105-47C5-A1A5-EAB0E2ACF75C}" srcOrd="5" destOrd="0" parTransId="{522C7FDE-D85A-4E76-8558-9AD8EC0221B0}" sibTransId="{ABDBB8F9-B559-4DAD-8D12-FD8CF38EBDC3}"/>
    <dgm:cxn modelId="{DCEE9398-2865-4FC7-B57E-F6463ACC267B}" srcId="{EE030239-13A0-4A87-92B3-86B1004480CD}" destId="{2E18FD68-0149-420D-9770-466EFBFF7F85}" srcOrd="1" destOrd="0" parTransId="{DC036D50-708F-410D-A23D-D1C4F3FC3B26}" sibTransId="{F3EBE1CD-62C8-4280-AD72-22A26E7CFC1B}"/>
    <dgm:cxn modelId="{E75E1C9E-6CC3-48A2-A1D5-4C15401A22D1}" type="presOf" srcId="{DF2FEBE3-BBF6-484F-ADD0-B16E2EE1FC79}" destId="{42ED7F24-BAB1-4FD2-BCE7-7744A0FB8D06}" srcOrd="0" destOrd="4" presId="urn:microsoft.com/office/officeart/2005/8/layout/default"/>
    <dgm:cxn modelId="{150470A4-D255-48EC-A1CC-8BBBE085F454}" srcId="{CCE64F7A-97D2-49AC-A3F7-F2590743891D}" destId="{D3E038FA-5C10-4688-876A-84BC2C87C411}" srcOrd="0" destOrd="0" parTransId="{336C3E65-0A54-438A-9A72-6A8CDE40F3F3}" sibTransId="{1CC3D2E7-6B22-4DF8-B045-A219FB859681}"/>
    <dgm:cxn modelId="{44DDB3A7-6023-4BCB-AC96-EDA042F0C629}" type="presOf" srcId="{70ECBAF8-AAF5-431A-8B8D-B477A7042187}" destId="{2850378F-F338-4DFC-9590-C71FCC992C93}" srcOrd="0" destOrd="1" presId="urn:microsoft.com/office/officeart/2005/8/layout/default"/>
    <dgm:cxn modelId="{2CD625A8-04C2-44EC-8826-80F887A0F263}" srcId="{CCE64F7A-97D2-49AC-A3F7-F2590743891D}" destId="{62E049FE-9ABD-407D-BA6C-E49D32B58483}" srcOrd="1" destOrd="0" parTransId="{23DE1463-9E26-464C-96D4-3874ED304E59}" sibTransId="{29C7CB03-DCF6-4088-8F31-CA6461F491D4}"/>
    <dgm:cxn modelId="{3D4265AB-1B7B-4D9B-8066-396C82A911FE}" type="presOf" srcId="{FAE1E2E0-23D7-4334-9A2D-DD6B3D2F6746}" destId="{17CF6673-6497-4DD8-BFCF-AC1C9255E2DC}" srcOrd="0" destOrd="4" presId="urn:microsoft.com/office/officeart/2005/8/layout/default"/>
    <dgm:cxn modelId="{53B4DFAF-EEFD-481C-90E7-074F4A62E5C4}" srcId="{CCE64F7A-97D2-49AC-A3F7-F2590743891D}" destId="{E84D838B-DC75-4630-981C-E9353B9AAB2A}" srcOrd="2" destOrd="0" parTransId="{FB10545E-2112-4B17-ADBD-42B669CAC9C7}" sibTransId="{F876FE84-57E4-4E5C-B7E7-6BD046E44722}"/>
    <dgm:cxn modelId="{B573E7B0-E3CF-47AE-9276-E69762AFE6C3}" type="presOf" srcId="{127C02EF-3B25-4F43-8A2B-A290597CFEB7}" destId="{42ED7F24-BAB1-4FD2-BCE7-7744A0FB8D06}" srcOrd="0" destOrd="0" presId="urn:microsoft.com/office/officeart/2005/8/layout/default"/>
    <dgm:cxn modelId="{97F724B2-75EA-404E-93C3-2099FC2B0708}" type="presOf" srcId="{69D92EB6-99AF-49B1-903B-198C1991E869}" destId="{42ED7F24-BAB1-4FD2-BCE7-7744A0FB8D06}" srcOrd="0" destOrd="1" presId="urn:microsoft.com/office/officeart/2005/8/layout/default"/>
    <dgm:cxn modelId="{4764A2B3-F477-4D03-9ED3-C605031D6075}" srcId="{E143D97E-2439-46A2-AE33-7C979E329558}" destId="{17F3C9F0-9EC7-4983-9EDD-E470F4F16974}" srcOrd="1" destOrd="0" parTransId="{6CA4E593-76B3-43E1-9E56-5184EE1BB2E9}" sibTransId="{6A4F8B06-C6B9-4943-BFAD-0129C718BC87}"/>
    <dgm:cxn modelId="{6CE5F8B8-4DBE-4FD4-8B84-8A704551193E}" type="presOf" srcId="{3D5CA590-5465-4210-96D5-0C36B9A5C076}" destId="{2850378F-F338-4DFC-9590-C71FCC992C93}" srcOrd="0" destOrd="3" presId="urn:microsoft.com/office/officeart/2005/8/layout/default"/>
    <dgm:cxn modelId="{FCA7F2B9-2C1D-4CAD-8B69-9A3C8337120E}" type="presOf" srcId="{F9E4DEEA-C62F-491F-B4BE-1D607946D0CB}" destId="{EE77674F-8E08-4FA7-A25F-8234BA20F432}" srcOrd="0" destOrd="0" presId="urn:microsoft.com/office/officeart/2005/8/layout/default"/>
    <dgm:cxn modelId="{311471BC-45D1-486F-8BB0-6B8E66A9F308}" srcId="{F9E4DEEA-C62F-491F-B4BE-1D607946D0CB}" destId="{E143D97E-2439-46A2-AE33-7C979E329558}" srcOrd="0" destOrd="0" parTransId="{BAD89321-9903-4734-9BA9-BF4E550E1869}" sibTransId="{800171CC-D438-4E64-9267-E9B43F694CDA}"/>
    <dgm:cxn modelId="{A90082CD-45C0-430D-B9F9-5089AFA89D9F}" type="presOf" srcId="{C0F58788-D3FC-46DF-AB2D-48CABF57CA05}" destId="{42ED7F24-BAB1-4FD2-BCE7-7744A0FB8D06}" srcOrd="0" destOrd="2" presId="urn:microsoft.com/office/officeart/2005/8/layout/default"/>
    <dgm:cxn modelId="{9C42BEDB-C8A4-4C15-9F36-310BEF5618D8}" srcId="{127C02EF-3B25-4F43-8A2B-A290597CFEB7}" destId="{33D391CC-6D1D-4EB2-9495-5F5CA2FC3A57}" srcOrd="2" destOrd="0" parTransId="{27DA566B-4491-4630-9864-6DB81D2F505D}" sibTransId="{3C3C2A3F-B41B-4705-AA4F-392523094855}"/>
    <dgm:cxn modelId="{1DCA21EC-E10E-409D-976A-CAC80DA4DF05}" type="presOf" srcId="{DD8FA118-09D6-48FC-BC4F-C1EF068A6A09}" destId="{57DB5F88-FBB3-4A1A-AF5C-DDD624DE8980}" srcOrd="0" destOrd="3" presId="urn:microsoft.com/office/officeart/2005/8/layout/default"/>
    <dgm:cxn modelId="{D95978F5-662A-408B-AFD0-37DA41BA785D}" srcId="{127C02EF-3B25-4F43-8A2B-A290597CFEB7}" destId="{DF2FEBE3-BBF6-484F-ADD0-B16E2EE1FC79}" srcOrd="3" destOrd="0" parTransId="{414F8479-D3B9-4383-8291-D7D4670ED1DD}" sibTransId="{4777B7C1-040A-47B6-8927-CB53EA6ACAD0}"/>
    <dgm:cxn modelId="{FCDC59F7-24E0-44B8-A7B7-09B0E2AE8D57}" type="presOf" srcId="{EE030239-13A0-4A87-92B3-86B1004480CD}" destId="{57DB5F88-FBB3-4A1A-AF5C-DDD624DE8980}" srcOrd="0" destOrd="0" presId="urn:microsoft.com/office/officeart/2005/8/layout/default"/>
    <dgm:cxn modelId="{8C6E79FB-3881-43A3-B1D1-E7B2A6A94DC3}" type="presOf" srcId="{E85DE805-FB96-42F0-8787-A356C143A2F4}" destId="{57DB5F88-FBB3-4A1A-AF5C-DDD624DE8980}" srcOrd="0" destOrd="1" presId="urn:microsoft.com/office/officeart/2005/8/layout/default"/>
    <dgm:cxn modelId="{DA84AACF-7917-483B-B040-5DAA7BC96D09}" type="presParOf" srcId="{EE77674F-8E08-4FA7-A25F-8234BA20F432}" destId="{2850378F-F338-4DFC-9590-C71FCC992C93}" srcOrd="0" destOrd="0" presId="urn:microsoft.com/office/officeart/2005/8/layout/default"/>
    <dgm:cxn modelId="{D15E788E-B44C-46B2-A4E3-E873343012A2}" type="presParOf" srcId="{EE77674F-8E08-4FA7-A25F-8234BA20F432}" destId="{40E97A9D-0F29-4DB7-88BB-0039261C595E}" srcOrd="1" destOrd="0" presId="urn:microsoft.com/office/officeart/2005/8/layout/default"/>
    <dgm:cxn modelId="{7A5CDA58-7012-4943-A579-9BAC1497CB36}" type="presParOf" srcId="{EE77674F-8E08-4FA7-A25F-8234BA20F432}" destId="{17CF6673-6497-4DD8-BFCF-AC1C9255E2DC}" srcOrd="2" destOrd="0" presId="urn:microsoft.com/office/officeart/2005/8/layout/default"/>
    <dgm:cxn modelId="{74585F6E-5322-459B-BA34-F969B02890A8}" type="presParOf" srcId="{EE77674F-8E08-4FA7-A25F-8234BA20F432}" destId="{3300DBC4-A108-4C92-A0EA-36BF5F3F6920}" srcOrd="3" destOrd="0" presId="urn:microsoft.com/office/officeart/2005/8/layout/default"/>
    <dgm:cxn modelId="{D4E49A71-7A52-4A9F-A878-FB9D799FEBD3}" type="presParOf" srcId="{EE77674F-8E08-4FA7-A25F-8234BA20F432}" destId="{42ED7F24-BAB1-4FD2-BCE7-7744A0FB8D06}" srcOrd="4" destOrd="0" presId="urn:microsoft.com/office/officeart/2005/8/layout/default"/>
    <dgm:cxn modelId="{71A799AD-42C3-43B1-B217-4C74ADF593B9}" type="presParOf" srcId="{EE77674F-8E08-4FA7-A25F-8234BA20F432}" destId="{639F1DB8-B6AB-44B6-83F6-1ED1A944CC67}" srcOrd="5" destOrd="0" presId="urn:microsoft.com/office/officeart/2005/8/layout/default"/>
    <dgm:cxn modelId="{8ABF8253-3EB5-4627-B84E-9B3A1FAB7C10}" type="presParOf" srcId="{EE77674F-8E08-4FA7-A25F-8234BA20F432}" destId="{57DB5F88-FBB3-4A1A-AF5C-DDD624DE8980}"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F9E4DEEA-C62F-491F-B4BE-1D607946D0CB}" type="doc">
      <dgm:prSet loTypeId="urn:microsoft.com/office/officeart/2005/8/layout/default" loCatId="list" qsTypeId="urn:microsoft.com/office/officeart/2005/8/quickstyle/simple1" qsCatId="simple" csTypeId="urn:microsoft.com/office/officeart/2005/8/colors/accent1_4" csCatId="accent1" phldr="1"/>
      <dgm:spPr/>
      <dgm:t>
        <a:bodyPr/>
        <a:lstStyle/>
        <a:p>
          <a:endParaRPr lang="en-IN"/>
        </a:p>
      </dgm:t>
    </dgm:pt>
    <dgm:pt modelId="{E143D97E-2439-46A2-AE33-7C979E329558}">
      <dgm:prSet phldrT="[Text]"/>
      <dgm:spPr/>
      <dgm:t>
        <a:bodyPr/>
        <a:lstStyle/>
        <a:p>
          <a:r>
            <a:rPr lang="en-US" dirty="0"/>
            <a:t>Information is power – SDAs must know how government works, who does what</a:t>
          </a:r>
          <a:endParaRPr lang="en-IN" dirty="0"/>
        </a:p>
      </dgm:t>
    </dgm:pt>
    <dgm:pt modelId="{BAD89321-9903-4734-9BA9-BF4E550E1869}" type="parTrans" cxnId="{311471BC-45D1-486F-8BB0-6B8E66A9F308}">
      <dgm:prSet/>
      <dgm:spPr/>
      <dgm:t>
        <a:bodyPr/>
        <a:lstStyle/>
        <a:p>
          <a:endParaRPr lang="en-IN"/>
        </a:p>
      </dgm:t>
    </dgm:pt>
    <dgm:pt modelId="{800171CC-D438-4E64-9267-E9B43F694CDA}" type="sibTrans" cxnId="{311471BC-45D1-486F-8BB0-6B8E66A9F308}">
      <dgm:prSet/>
      <dgm:spPr/>
      <dgm:t>
        <a:bodyPr/>
        <a:lstStyle/>
        <a:p>
          <a:endParaRPr lang="en-IN"/>
        </a:p>
      </dgm:t>
    </dgm:pt>
    <dgm:pt modelId="{CCE64F7A-97D2-49AC-A3F7-F2590743891D}">
      <dgm:prSet phldrT="[Text]"/>
      <dgm:spPr/>
      <dgm:t>
        <a:bodyPr/>
        <a:lstStyle/>
        <a:p>
          <a:r>
            <a:rPr lang="en-US" dirty="0"/>
            <a:t>Citizens of the slum play a key role in converting slums to Adarsh Colony</a:t>
          </a:r>
          <a:endParaRPr lang="en-IN" dirty="0"/>
        </a:p>
      </dgm:t>
    </dgm:pt>
    <dgm:pt modelId="{A7F53BBA-C867-4144-8E45-23BE22772B18}" type="parTrans" cxnId="{6F7A130A-6920-4AB1-85D4-847016333AEE}">
      <dgm:prSet/>
      <dgm:spPr/>
      <dgm:t>
        <a:bodyPr/>
        <a:lstStyle/>
        <a:p>
          <a:endParaRPr lang="en-IN"/>
        </a:p>
      </dgm:t>
    </dgm:pt>
    <dgm:pt modelId="{73043EC9-07BC-49B3-85FA-2487D2CB1627}" type="sibTrans" cxnId="{6F7A130A-6920-4AB1-85D4-847016333AEE}">
      <dgm:prSet/>
      <dgm:spPr/>
      <dgm:t>
        <a:bodyPr/>
        <a:lstStyle/>
        <a:p>
          <a:endParaRPr lang="en-IN"/>
        </a:p>
      </dgm:t>
    </dgm:pt>
    <dgm:pt modelId="{7A17967A-6613-4DC4-941B-4090C290E4D1}">
      <dgm:prSet phldrT="[Text]"/>
      <dgm:spPr/>
      <dgm:t>
        <a:bodyPr/>
        <a:lstStyle/>
        <a:p>
          <a:r>
            <a:rPr lang="en-US" dirty="0"/>
            <a:t>To ensure their voice is heard in every major step of the process</a:t>
          </a:r>
          <a:endParaRPr lang="en-IN" dirty="0"/>
        </a:p>
      </dgm:t>
    </dgm:pt>
    <dgm:pt modelId="{8871B3A1-27B1-44D0-993B-A7694938F538}" type="parTrans" cxnId="{23B615EF-1F84-4C26-A007-7000AEDC9206}">
      <dgm:prSet/>
      <dgm:spPr/>
      <dgm:t>
        <a:bodyPr/>
        <a:lstStyle/>
        <a:p>
          <a:endParaRPr lang="en-IN"/>
        </a:p>
      </dgm:t>
    </dgm:pt>
    <dgm:pt modelId="{7CF15AED-5921-445A-8F30-19146A7CA9A6}" type="sibTrans" cxnId="{23B615EF-1F84-4C26-A007-7000AEDC9206}">
      <dgm:prSet/>
      <dgm:spPr/>
      <dgm:t>
        <a:bodyPr/>
        <a:lstStyle/>
        <a:p>
          <a:endParaRPr lang="en-IN"/>
        </a:p>
      </dgm:t>
    </dgm:pt>
    <dgm:pt modelId="{127C02EF-3B25-4F43-8A2B-A290597CFEB7}">
      <dgm:prSet phldrT="[Text]"/>
      <dgm:spPr/>
      <dgm:t>
        <a:bodyPr/>
        <a:lstStyle/>
        <a:p>
          <a:r>
            <a:rPr lang="en-US" dirty="0"/>
            <a:t>To improve quality of infrastructure work by continuous monitoring</a:t>
          </a:r>
          <a:endParaRPr lang="en-IN" dirty="0"/>
        </a:p>
      </dgm:t>
    </dgm:pt>
    <dgm:pt modelId="{A54A794C-76A5-42AF-9DF2-A11682EFCF6C}" type="parTrans" cxnId="{F6D7A519-6686-4416-951C-54C6B4919F4A}">
      <dgm:prSet/>
      <dgm:spPr/>
      <dgm:t>
        <a:bodyPr/>
        <a:lstStyle/>
        <a:p>
          <a:endParaRPr lang="en-IN"/>
        </a:p>
      </dgm:t>
    </dgm:pt>
    <dgm:pt modelId="{8A99FC69-62D6-4BA1-8530-017DF601992A}" type="sibTrans" cxnId="{F6D7A519-6686-4416-951C-54C6B4919F4A}">
      <dgm:prSet/>
      <dgm:spPr/>
      <dgm:t>
        <a:bodyPr/>
        <a:lstStyle/>
        <a:p>
          <a:endParaRPr lang="en-IN"/>
        </a:p>
      </dgm:t>
    </dgm:pt>
    <dgm:pt modelId="{EE030239-13A0-4A87-92B3-86B1004480CD}">
      <dgm:prSet phldrT="[Text]"/>
      <dgm:spPr/>
      <dgm:t>
        <a:bodyPr/>
        <a:lstStyle/>
        <a:p>
          <a:r>
            <a:rPr lang="en-US" dirty="0"/>
            <a:t>To create a formal sustainable structure for citizen participation in local governance</a:t>
          </a:r>
          <a:endParaRPr lang="en-IN" dirty="0"/>
        </a:p>
      </dgm:t>
    </dgm:pt>
    <dgm:pt modelId="{E6384EC7-A99C-4879-B6FE-0E841A01F34C}" type="parTrans" cxnId="{4FCAD70E-77B0-4124-8E96-E50EA2EA43C9}">
      <dgm:prSet/>
      <dgm:spPr/>
      <dgm:t>
        <a:bodyPr/>
        <a:lstStyle/>
        <a:p>
          <a:endParaRPr lang="en-IN"/>
        </a:p>
      </dgm:t>
    </dgm:pt>
    <dgm:pt modelId="{D79A1529-D1EF-4D58-B155-838F797CC081}" type="sibTrans" cxnId="{4FCAD70E-77B0-4124-8E96-E50EA2EA43C9}">
      <dgm:prSet/>
      <dgm:spPr/>
      <dgm:t>
        <a:bodyPr/>
        <a:lstStyle/>
        <a:p>
          <a:endParaRPr lang="en-IN"/>
        </a:p>
      </dgm:t>
    </dgm:pt>
    <dgm:pt modelId="{404C7426-408F-4957-BAB4-A7140740B256}">
      <dgm:prSet phldrT="[Text]"/>
      <dgm:spPr/>
      <dgm:t>
        <a:bodyPr/>
        <a:lstStyle/>
        <a:p>
          <a:r>
            <a:rPr lang="en-US" dirty="0"/>
            <a:t>When SDAs take ownership of slums quality of life improves for everyone</a:t>
          </a:r>
          <a:endParaRPr lang="en-IN" dirty="0"/>
        </a:p>
      </dgm:t>
    </dgm:pt>
    <dgm:pt modelId="{D0266BEF-7B48-4740-8F89-51157A70E6DC}" type="parTrans" cxnId="{DDF70082-5E97-4BB1-B1BE-289A0DBB01BA}">
      <dgm:prSet/>
      <dgm:spPr/>
      <dgm:t>
        <a:bodyPr/>
        <a:lstStyle/>
        <a:p>
          <a:endParaRPr lang="en-IN"/>
        </a:p>
      </dgm:t>
    </dgm:pt>
    <dgm:pt modelId="{22F702B4-70D4-4351-88A9-5FA525365D7B}" type="sibTrans" cxnId="{DDF70082-5E97-4BB1-B1BE-289A0DBB01BA}">
      <dgm:prSet/>
      <dgm:spPr/>
      <dgm:t>
        <a:bodyPr/>
        <a:lstStyle/>
        <a:p>
          <a:endParaRPr lang="en-IN"/>
        </a:p>
      </dgm:t>
    </dgm:pt>
    <dgm:pt modelId="{EE77674F-8E08-4FA7-A25F-8234BA20F432}" type="pres">
      <dgm:prSet presAssocID="{F9E4DEEA-C62F-491F-B4BE-1D607946D0CB}" presName="diagram" presStyleCnt="0">
        <dgm:presLayoutVars>
          <dgm:dir/>
          <dgm:resizeHandles val="exact"/>
        </dgm:presLayoutVars>
      </dgm:prSet>
      <dgm:spPr/>
    </dgm:pt>
    <dgm:pt modelId="{2850378F-F338-4DFC-9590-C71FCC992C93}" type="pres">
      <dgm:prSet presAssocID="{E143D97E-2439-46A2-AE33-7C979E329558}" presName="node" presStyleLbl="node1" presStyleIdx="0" presStyleCnt="6">
        <dgm:presLayoutVars>
          <dgm:bulletEnabled val="1"/>
        </dgm:presLayoutVars>
      </dgm:prSet>
      <dgm:spPr/>
    </dgm:pt>
    <dgm:pt modelId="{40E97A9D-0F29-4DB7-88BB-0039261C595E}" type="pres">
      <dgm:prSet presAssocID="{800171CC-D438-4E64-9267-E9B43F694CDA}" presName="sibTrans" presStyleCnt="0"/>
      <dgm:spPr/>
    </dgm:pt>
    <dgm:pt modelId="{17CF6673-6497-4DD8-BFCF-AC1C9255E2DC}" type="pres">
      <dgm:prSet presAssocID="{CCE64F7A-97D2-49AC-A3F7-F2590743891D}" presName="node" presStyleLbl="node1" presStyleIdx="1" presStyleCnt="6">
        <dgm:presLayoutVars>
          <dgm:bulletEnabled val="1"/>
        </dgm:presLayoutVars>
      </dgm:prSet>
      <dgm:spPr/>
    </dgm:pt>
    <dgm:pt modelId="{3300DBC4-A108-4C92-A0EA-36BF5F3F6920}" type="pres">
      <dgm:prSet presAssocID="{73043EC9-07BC-49B3-85FA-2487D2CB1627}" presName="sibTrans" presStyleCnt="0"/>
      <dgm:spPr/>
    </dgm:pt>
    <dgm:pt modelId="{05FA1560-2933-403B-B2CE-4EB2A0F22CD7}" type="pres">
      <dgm:prSet presAssocID="{7A17967A-6613-4DC4-941B-4090C290E4D1}" presName="node" presStyleLbl="node1" presStyleIdx="2" presStyleCnt="6">
        <dgm:presLayoutVars>
          <dgm:bulletEnabled val="1"/>
        </dgm:presLayoutVars>
      </dgm:prSet>
      <dgm:spPr/>
    </dgm:pt>
    <dgm:pt modelId="{5A709C44-0B21-407C-A73B-51A131666AE6}" type="pres">
      <dgm:prSet presAssocID="{7CF15AED-5921-445A-8F30-19146A7CA9A6}" presName="sibTrans" presStyleCnt="0"/>
      <dgm:spPr/>
    </dgm:pt>
    <dgm:pt modelId="{42ED7F24-BAB1-4FD2-BCE7-7744A0FB8D06}" type="pres">
      <dgm:prSet presAssocID="{127C02EF-3B25-4F43-8A2B-A290597CFEB7}" presName="node" presStyleLbl="node1" presStyleIdx="3" presStyleCnt="6">
        <dgm:presLayoutVars>
          <dgm:bulletEnabled val="1"/>
        </dgm:presLayoutVars>
      </dgm:prSet>
      <dgm:spPr/>
    </dgm:pt>
    <dgm:pt modelId="{639F1DB8-B6AB-44B6-83F6-1ED1A944CC67}" type="pres">
      <dgm:prSet presAssocID="{8A99FC69-62D6-4BA1-8530-017DF601992A}" presName="sibTrans" presStyleCnt="0"/>
      <dgm:spPr/>
    </dgm:pt>
    <dgm:pt modelId="{57DB5F88-FBB3-4A1A-AF5C-DDD624DE8980}" type="pres">
      <dgm:prSet presAssocID="{EE030239-13A0-4A87-92B3-86B1004480CD}" presName="node" presStyleLbl="node1" presStyleIdx="4" presStyleCnt="6">
        <dgm:presLayoutVars>
          <dgm:bulletEnabled val="1"/>
        </dgm:presLayoutVars>
      </dgm:prSet>
      <dgm:spPr/>
    </dgm:pt>
    <dgm:pt modelId="{43A5078A-9CAF-4113-8AEB-4616E1DA9DB3}" type="pres">
      <dgm:prSet presAssocID="{D79A1529-D1EF-4D58-B155-838F797CC081}" presName="sibTrans" presStyleCnt="0"/>
      <dgm:spPr/>
    </dgm:pt>
    <dgm:pt modelId="{1B210E9D-BFFE-4DA3-91DA-C1D436A0F23F}" type="pres">
      <dgm:prSet presAssocID="{404C7426-408F-4957-BAB4-A7140740B256}" presName="node" presStyleLbl="node1" presStyleIdx="5" presStyleCnt="6">
        <dgm:presLayoutVars>
          <dgm:bulletEnabled val="1"/>
        </dgm:presLayoutVars>
      </dgm:prSet>
      <dgm:spPr/>
    </dgm:pt>
  </dgm:ptLst>
  <dgm:cxnLst>
    <dgm:cxn modelId="{B2F44C02-8EC6-460F-AF55-F02472C575D5}" type="presOf" srcId="{F9E4DEEA-C62F-491F-B4BE-1D607946D0CB}" destId="{EE77674F-8E08-4FA7-A25F-8234BA20F432}" srcOrd="0" destOrd="0" presId="urn:microsoft.com/office/officeart/2005/8/layout/default"/>
    <dgm:cxn modelId="{6F7A130A-6920-4AB1-85D4-847016333AEE}" srcId="{F9E4DEEA-C62F-491F-B4BE-1D607946D0CB}" destId="{CCE64F7A-97D2-49AC-A3F7-F2590743891D}" srcOrd="1" destOrd="0" parTransId="{A7F53BBA-C867-4144-8E45-23BE22772B18}" sibTransId="{73043EC9-07BC-49B3-85FA-2487D2CB1627}"/>
    <dgm:cxn modelId="{4FCAD70E-77B0-4124-8E96-E50EA2EA43C9}" srcId="{F9E4DEEA-C62F-491F-B4BE-1D607946D0CB}" destId="{EE030239-13A0-4A87-92B3-86B1004480CD}" srcOrd="4" destOrd="0" parTransId="{E6384EC7-A99C-4879-B6FE-0E841A01F34C}" sibTransId="{D79A1529-D1EF-4D58-B155-838F797CC081}"/>
    <dgm:cxn modelId="{F6D7A519-6686-4416-951C-54C6B4919F4A}" srcId="{F9E4DEEA-C62F-491F-B4BE-1D607946D0CB}" destId="{127C02EF-3B25-4F43-8A2B-A290597CFEB7}" srcOrd="3" destOrd="0" parTransId="{A54A794C-76A5-42AF-9DF2-A11682EFCF6C}" sibTransId="{8A99FC69-62D6-4BA1-8530-017DF601992A}"/>
    <dgm:cxn modelId="{D93C121B-2EE1-49EB-8A68-8AB4AB440B45}" type="presOf" srcId="{CCE64F7A-97D2-49AC-A3F7-F2590743891D}" destId="{17CF6673-6497-4DD8-BFCF-AC1C9255E2DC}" srcOrd="0" destOrd="0" presId="urn:microsoft.com/office/officeart/2005/8/layout/default"/>
    <dgm:cxn modelId="{63BCC825-F17E-4FFA-AB2E-ACA743931FE0}" type="presOf" srcId="{127C02EF-3B25-4F43-8A2B-A290597CFEB7}" destId="{42ED7F24-BAB1-4FD2-BCE7-7744A0FB8D06}" srcOrd="0" destOrd="0" presId="urn:microsoft.com/office/officeart/2005/8/layout/default"/>
    <dgm:cxn modelId="{B8A82C2F-DE28-49E2-AAEB-088EC4994973}" type="presOf" srcId="{404C7426-408F-4957-BAB4-A7140740B256}" destId="{1B210E9D-BFFE-4DA3-91DA-C1D436A0F23F}" srcOrd="0" destOrd="0" presId="urn:microsoft.com/office/officeart/2005/8/layout/default"/>
    <dgm:cxn modelId="{7C45ED67-6B4E-4B1C-AB98-A8E9CF3C7AFA}" type="presOf" srcId="{EE030239-13A0-4A87-92B3-86B1004480CD}" destId="{57DB5F88-FBB3-4A1A-AF5C-DDD624DE8980}" srcOrd="0" destOrd="0" presId="urn:microsoft.com/office/officeart/2005/8/layout/default"/>
    <dgm:cxn modelId="{DDF70082-5E97-4BB1-B1BE-289A0DBB01BA}" srcId="{F9E4DEEA-C62F-491F-B4BE-1D607946D0CB}" destId="{404C7426-408F-4957-BAB4-A7140740B256}" srcOrd="5" destOrd="0" parTransId="{D0266BEF-7B48-4740-8F89-51157A70E6DC}" sibTransId="{22F702B4-70D4-4351-88A9-5FA525365D7B}"/>
    <dgm:cxn modelId="{A171A5B8-AE57-4CCB-A256-B1CBB3691E20}" type="presOf" srcId="{7A17967A-6613-4DC4-941B-4090C290E4D1}" destId="{05FA1560-2933-403B-B2CE-4EB2A0F22CD7}" srcOrd="0" destOrd="0" presId="urn:microsoft.com/office/officeart/2005/8/layout/default"/>
    <dgm:cxn modelId="{311471BC-45D1-486F-8BB0-6B8E66A9F308}" srcId="{F9E4DEEA-C62F-491F-B4BE-1D607946D0CB}" destId="{E143D97E-2439-46A2-AE33-7C979E329558}" srcOrd="0" destOrd="0" parTransId="{BAD89321-9903-4734-9BA9-BF4E550E1869}" sibTransId="{800171CC-D438-4E64-9267-E9B43F694CDA}"/>
    <dgm:cxn modelId="{7BC011CE-C135-4F24-BA0A-793CCAC5908C}" type="presOf" srcId="{E143D97E-2439-46A2-AE33-7C979E329558}" destId="{2850378F-F338-4DFC-9590-C71FCC992C93}" srcOrd="0" destOrd="0" presId="urn:microsoft.com/office/officeart/2005/8/layout/default"/>
    <dgm:cxn modelId="{23B615EF-1F84-4C26-A007-7000AEDC9206}" srcId="{F9E4DEEA-C62F-491F-B4BE-1D607946D0CB}" destId="{7A17967A-6613-4DC4-941B-4090C290E4D1}" srcOrd="2" destOrd="0" parTransId="{8871B3A1-27B1-44D0-993B-A7694938F538}" sibTransId="{7CF15AED-5921-445A-8F30-19146A7CA9A6}"/>
    <dgm:cxn modelId="{390C5523-3057-4F63-AFBF-F75DB7E7C5ED}" type="presParOf" srcId="{EE77674F-8E08-4FA7-A25F-8234BA20F432}" destId="{2850378F-F338-4DFC-9590-C71FCC992C93}" srcOrd="0" destOrd="0" presId="urn:microsoft.com/office/officeart/2005/8/layout/default"/>
    <dgm:cxn modelId="{1A15EC3E-9C3C-4FB5-B5F2-78ED033A8465}" type="presParOf" srcId="{EE77674F-8E08-4FA7-A25F-8234BA20F432}" destId="{40E97A9D-0F29-4DB7-88BB-0039261C595E}" srcOrd="1" destOrd="0" presId="urn:microsoft.com/office/officeart/2005/8/layout/default"/>
    <dgm:cxn modelId="{64487C6B-E2CC-4F00-8DBB-2BCF29F2A505}" type="presParOf" srcId="{EE77674F-8E08-4FA7-A25F-8234BA20F432}" destId="{17CF6673-6497-4DD8-BFCF-AC1C9255E2DC}" srcOrd="2" destOrd="0" presId="urn:microsoft.com/office/officeart/2005/8/layout/default"/>
    <dgm:cxn modelId="{1C1FD9BB-86A5-49BA-BD01-7149D9D9C5D4}" type="presParOf" srcId="{EE77674F-8E08-4FA7-A25F-8234BA20F432}" destId="{3300DBC4-A108-4C92-A0EA-36BF5F3F6920}" srcOrd="3" destOrd="0" presId="urn:microsoft.com/office/officeart/2005/8/layout/default"/>
    <dgm:cxn modelId="{459A8B4E-0300-4414-8DDF-E877BC8E1016}" type="presParOf" srcId="{EE77674F-8E08-4FA7-A25F-8234BA20F432}" destId="{05FA1560-2933-403B-B2CE-4EB2A0F22CD7}" srcOrd="4" destOrd="0" presId="urn:microsoft.com/office/officeart/2005/8/layout/default"/>
    <dgm:cxn modelId="{D74C9B73-19F1-49CD-A8A8-33A2F3B0E8E7}" type="presParOf" srcId="{EE77674F-8E08-4FA7-A25F-8234BA20F432}" destId="{5A709C44-0B21-407C-A73B-51A131666AE6}" srcOrd="5" destOrd="0" presId="urn:microsoft.com/office/officeart/2005/8/layout/default"/>
    <dgm:cxn modelId="{6968C58B-C15F-431B-AB4B-D6921EC25D56}" type="presParOf" srcId="{EE77674F-8E08-4FA7-A25F-8234BA20F432}" destId="{42ED7F24-BAB1-4FD2-BCE7-7744A0FB8D06}" srcOrd="6" destOrd="0" presId="urn:microsoft.com/office/officeart/2005/8/layout/default"/>
    <dgm:cxn modelId="{C2831A85-3D11-4AE3-8019-63FADA7FD275}" type="presParOf" srcId="{EE77674F-8E08-4FA7-A25F-8234BA20F432}" destId="{639F1DB8-B6AB-44B6-83F6-1ED1A944CC67}" srcOrd="7" destOrd="0" presId="urn:microsoft.com/office/officeart/2005/8/layout/default"/>
    <dgm:cxn modelId="{19ED6D9E-CA73-407A-956F-165A130A054A}" type="presParOf" srcId="{EE77674F-8E08-4FA7-A25F-8234BA20F432}" destId="{57DB5F88-FBB3-4A1A-AF5C-DDD624DE8980}" srcOrd="8" destOrd="0" presId="urn:microsoft.com/office/officeart/2005/8/layout/default"/>
    <dgm:cxn modelId="{6378BC5E-31EE-4994-BD63-48313298137B}" type="presParOf" srcId="{EE77674F-8E08-4FA7-A25F-8234BA20F432}" destId="{43A5078A-9CAF-4113-8AEB-4616E1DA9DB3}" srcOrd="9" destOrd="0" presId="urn:microsoft.com/office/officeart/2005/8/layout/default"/>
    <dgm:cxn modelId="{E3B978B7-96D1-44DE-8298-FDB26EF3FDE0}" type="presParOf" srcId="{EE77674F-8E08-4FA7-A25F-8234BA20F432}" destId="{1B210E9D-BFFE-4DA3-91DA-C1D436A0F23F}"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2CA22BD3-9700-4E42-A831-6FC092638112}" type="doc">
      <dgm:prSet loTypeId="urn:microsoft.com/office/officeart/2005/8/layout/radial4" loCatId="relationship" qsTypeId="urn:microsoft.com/office/officeart/2005/8/quickstyle/3d3" qsCatId="3D" csTypeId="urn:microsoft.com/office/officeart/2005/8/colors/colorful4" csCatId="colorful" phldr="1"/>
      <dgm:spPr/>
      <dgm:t>
        <a:bodyPr/>
        <a:lstStyle/>
        <a:p>
          <a:endParaRPr lang="en-IN"/>
        </a:p>
      </dgm:t>
    </dgm:pt>
    <dgm:pt modelId="{F0AAD4B7-01E0-45DC-B3BD-335985866FB6}">
      <dgm:prSet phldrT="[Text]"/>
      <dgm:spPr/>
      <dgm:t>
        <a:bodyPr/>
        <a:lstStyle/>
        <a:p>
          <a:r>
            <a:rPr lang="en-US" b="1" dirty="0">
              <a:solidFill>
                <a:schemeClr val="tx1"/>
              </a:solidFill>
            </a:rPr>
            <a:t>Functions of SDA during Jaga Mission</a:t>
          </a:r>
          <a:endParaRPr lang="en-IN" b="1" dirty="0">
            <a:solidFill>
              <a:schemeClr val="tx1"/>
            </a:solidFill>
          </a:endParaRPr>
        </a:p>
      </dgm:t>
    </dgm:pt>
    <dgm:pt modelId="{8841AA7D-E4D7-46E4-BBD6-61718D1516B6}" type="parTrans" cxnId="{1434FCAE-1D4D-404D-A6B0-41F623F834DA}">
      <dgm:prSet/>
      <dgm:spPr/>
      <dgm:t>
        <a:bodyPr/>
        <a:lstStyle/>
        <a:p>
          <a:endParaRPr lang="en-IN"/>
        </a:p>
      </dgm:t>
    </dgm:pt>
    <dgm:pt modelId="{BFC277D0-9C4E-4B47-A0CC-2C17EAC42D1C}" type="sibTrans" cxnId="{1434FCAE-1D4D-404D-A6B0-41F623F834DA}">
      <dgm:prSet/>
      <dgm:spPr/>
      <dgm:t>
        <a:bodyPr/>
        <a:lstStyle/>
        <a:p>
          <a:endParaRPr lang="en-IN"/>
        </a:p>
      </dgm:t>
    </dgm:pt>
    <dgm:pt modelId="{0371EC39-0DDF-4C73-88B7-1E5CC8CF24FF}">
      <dgm:prSet phldrT="[Text]" custT="1"/>
      <dgm:spPr/>
      <dgm:t>
        <a:bodyPr/>
        <a:lstStyle/>
        <a:p>
          <a:r>
            <a:rPr lang="en-US" sz="1800" dirty="0">
              <a:solidFill>
                <a:schemeClr val="tx1"/>
              </a:solidFill>
            </a:rPr>
            <a:t>Manage community assets like Parichey</a:t>
          </a:r>
          <a:endParaRPr lang="en-IN" sz="1800" dirty="0">
            <a:solidFill>
              <a:schemeClr val="tx1"/>
            </a:solidFill>
          </a:endParaRPr>
        </a:p>
      </dgm:t>
    </dgm:pt>
    <dgm:pt modelId="{E6939F1A-5F37-43B2-8136-B407504D21C3}" type="parTrans" cxnId="{866B680D-102E-4407-9D7C-211A2E6E11CF}">
      <dgm:prSet/>
      <dgm:spPr/>
      <dgm:t>
        <a:bodyPr/>
        <a:lstStyle/>
        <a:p>
          <a:endParaRPr lang="en-IN"/>
        </a:p>
      </dgm:t>
    </dgm:pt>
    <dgm:pt modelId="{057A7E67-E0B1-42FA-B3EC-79FCD3388CA8}" type="sibTrans" cxnId="{866B680D-102E-4407-9D7C-211A2E6E11CF}">
      <dgm:prSet/>
      <dgm:spPr/>
      <dgm:t>
        <a:bodyPr/>
        <a:lstStyle/>
        <a:p>
          <a:endParaRPr lang="en-IN"/>
        </a:p>
      </dgm:t>
    </dgm:pt>
    <dgm:pt modelId="{BC42EE2F-C94C-4B16-9A7D-C23A0ABEDB80}">
      <dgm:prSet phldrT="[Text]" custT="1"/>
      <dgm:spPr/>
      <dgm:t>
        <a:bodyPr/>
        <a:lstStyle/>
        <a:p>
          <a:r>
            <a:rPr lang="en-US" sz="1800" dirty="0">
              <a:solidFill>
                <a:schemeClr val="tx1"/>
              </a:solidFill>
            </a:rPr>
            <a:t>Participate in group discussion (PNA)</a:t>
          </a:r>
          <a:endParaRPr lang="en-IN" sz="1800" dirty="0">
            <a:solidFill>
              <a:schemeClr val="tx1"/>
            </a:solidFill>
          </a:endParaRPr>
        </a:p>
      </dgm:t>
    </dgm:pt>
    <dgm:pt modelId="{1226E1A4-1DFA-4102-8F0A-8F21E1A44201}" type="parTrans" cxnId="{55081CFB-02D9-4BAA-B42D-83898901DDD0}">
      <dgm:prSet/>
      <dgm:spPr/>
      <dgm:t>
        <a:bodyPr/>
        <a:lstStyle/>
        <a:p>
          <a:endParaRPr lang="en-IN"/>
        </a:p>
      </dgm:t>
    </dgm:pt>
    <dgm:pt modelId="{9E2FAE21-849D-4C51-B894-E23F743B6505}" type="sibTrans" cxnId="{55081CFB-02D9-4BAA-B42D-83898901DDD0}">
      <dgm:prSet/>
      <dgm:spPr/>
      <dgm:t>
        <a:bodyPr/>
        <a:lstStyle/>
        <a:p>
          <a:endParaRPr lang="en-IN"/>
        </a:p>
      </dgm:t>
    </dgm:pt>
    <dgm:pt modelId="{46FC0559-167E-4CA5-89D1-F3C0F619BC46}">
      <dgm:prSet phldrT="[Text]" custT="1"/>
      <dgm:spPr/>
      <dgm:t>
        <a:bodyPr/>
        <a:lstStyle/>
        <a:p>
          <a:r>
            <a:rPr lang="en-US" sz="1800" dirty="0">
              <a:solidFill>
                <a:schemeClr val="tx1"/>
              </a:solidFill>
            </a:rPr>
            <a:t>Pass resolutions as and when needed (for example,  de-notification)</a:t>
          </a:r>
          <a:endParaRPr lang="en-IN" sz="1800" dirty="0">
            <a:solidFill>
              <a:schemeClr val="tx1"/>
            </a:solidFill>
          </a:endParaRPr>
        </a:p>
      </dgm:t>
    </dgm:pt>
    <dgm:pt modelId="{816B46A3-E526-48C8-AC55-58A7C05CD064}" type="parTrans" cxnId="{9CC57DAF-89D4-47A9-9B2F-4D9274CABD9C}">
      <dgm:prSet/>
      <dgm:spPr/>
      <dgm:t>
        <a:bodyPr/>
        <a:lstStyle/>
        <a:p>
          <a:endParaRPr lang="en-IN"/>
        </a:p>
      </dgm:t>
    </dgm:pt>
    <dgm:pt modelId="{9FA29FB8-A752-4E20-A0AA-03AA540CAED9}" type="sibTrans" cxnId="{9CC57DAF-89D4-47A9-9B2F-4D9274CABD9C}">
      <dgm:prSet/>
      <dgm:spPr/>
      <dgm:t>
        <a:bodyPr/>
        <a:lstStyle/>
        <a:p>
          <a:endParaRPr lang="en-IN"/>
        </a:p>
      </dgm:t>
    </dgm:pt>
    <dgm:pt modelId="{FAA2364E-3E9D-4CB1-835F-D42EA1733F56}">
      <dgm:prSet phldrT="[Text]" custT="1"/>
      <dgm:spPr/>
      <dgm:t>
        <a:bodyPr/>
        <a:lstStyle/>
        <a:p>
          <a:r>
            <a:rPr lang="en-US" sz="1800" dirty="0">
              <a:solidFill>
                <a:schemeClr val="tx1"/>
              </a:solidFill>
            </a:rPr>
            <a:t>Become Implementation Partner for infra works </a:t>
          </a:r>
          <a:endParaRPr lang="en-IN" sz="1800" dirty="0">
            <a:solidFill>
              <a:schemeClr val="tx1"/>
            </a:solidFill>
          </a:endParaRPr>
        </a:p>
      </dgm:t>
    </dgm:pt>
    <dgm:pt modelId="{23E979F8-9CEE-4C8F-9702-062C6F0742E9}" type="parTrans" cxnId="{6B0B7306-64F1-435A-BEB7-56C9C8612B1F}">
      <dgm:prSet/>
      <dgm:spPr/>
      <dgm:t>
        <a:bodyPr/>
        <a:lstStyle/>
        <a:p>
          <a:endParaRPr lang="en-IN"/>
        </a:p>
      </dgm:t>
    </dgm:pt>
    <dgm:pt modelId="{A996B0D0-3BA8-40C2-A2E8-3305FC2C0532}" type="sibTrans" cxnId="{6B0B7306-64F1-435A-BEB7-56C9C8612B1F}">
      <dgm:prSet/>
      <dgm:spPr/>
      <dgm:t>
        <a:bodyPr/>
        <a:lstStyle/>
        <a:p>
          <a:endParaRPr lang="en-IN"/>
        </a:p>
      </dgm:t>
    </dgm:pt>
    <dgm:pt modelId="{2E660194-6E92-4B25-858B-B6286662BE6A}">
      <dgm:prSet phldrT="[Text]" custT="1"/>
      <dgm:spPr/>
      <dgm:t>
        <a:bodyPr/>
        <a:lstStyle/>
        <a:p>
          <a:r>
            <a:rPr lang="en-US" sz="1800" dirty="0">
              <a:solidFill>
                <a:schemeClr val="tx1"/>
              </a:solidFill>
            </a:rPr>
            <a:t>Monitor works, raise issues to ward officer</a:t>
          </a:r>
          <a:endParaRPr lang="en-IN" sz="1800" dirty="0">
            <a:solidFill>
              <a:schemeClr val="tx1"/>
            </a:solidFill>
          </a:endParaRPr>
        </a:p>
      </dgm:t>
    </dgm:pt>
    <dgm:pt modelId="{77A93DC0-13C0-4EE6-A8CE-D7C3CA1AD008}" type="parTrans" cxnId="{4540A684-A39E-4014-9A80-C6A651594C91}">
      <dgm:prSet/>
      <dgm:spPr/>
      <dgm:t>
        <a:bodyPr/>
        <a:lstStyle/>
        <a:p>
          <a:endParaRPr lang="en-IN"/>
        </a:p>
      </dgm:t>
    </dgm:pt>
    <dgm:pt modelId="{F505FB8B-A8C7-41EA-B666-B3AFC50F5C10}" type="sibTrans" cxnId="{4540A684-A39E-4014-9A80-C6A651594C91}">
      <dgm:prSet/>
      <dgm:spPr/>
      <dgm:t>
        <a:bodyPr/>
        <a:lstStyle/>
        <a:p>
          <a:endParaRPr lang="en-IN"/>
        </a:p>
      </dgm:t>
    </dgm:pt>
    <dgm:pt modelId="{05E08204-5E47-4253-B7D4-CA602C8BD186}">
      <dgm:prSet phldrT="[Text]" custT="1"/>
      <dgm:spPr/>
      <dgm:t>
        <a:bodyPr/>
        <a:lstStyle/>
        <a:p>
          <a:r>
            <a:rPr lang="en-US" sz="1800" dirty="0">
              <a:solidFill>
                <a:schemeClr val="tx1"/>
              </a:solidFill>
            </a:rPr>
            <a:t>Act as a bridge between slum dwellers and ULB</a:t>
          </a:r>
          <a:endParaRPr lang="en-IN" sz="1800" dirty="0">
            <a:solidFill>
              <a:schemeClr val="tx1"/>
            </a:solidFill>
          </a:endParaRPr>
        </a:p>
      </dgm:t>
    </dgm:pt>
    <dgm:pt modelId="{9FDAED01-A60C-4785-A244-993CF2F4665E}" type="parTrans" cxnId="{EA54ED79-3ECA-4588-B892-6A11698B4998}">
      <dgm:prSet/>
      <dgm:spPr/>
      <dgm:t>
        <a:bodyPr/>
        <a:lstStyle/>
        <a:p>
          <a:endParaRPr lang="en-IN"/>
        </a:p>
      </dgm:t>
    </dgm:pt>
    <dgm:pt modelId="{071ABEBB-398C-4550-AAE4-4FFC4783DD25}" type="sibTrans" cxnId="{EA54ED79-3ECA-4588-B892-6A11698B4998}">
      <dgm:prSet/>
      <dgm:spPr/>
      <dgm:t>
        <a:bodyPr/>
        <a:lstStyle/>
        <a:p>
          <a:endParaRPr lang="en-IN"/>
        </a:p>
      </dgm:t>
    </dgm:pt>
    <dgm:pt modelId="{627B5720-FF51-418A-8D24-AC9A2138D50F}">
      <dgm:prSet phldrT="[Text]" custT="1"/>
      <dgm:spPr/>
      <dgm:t>
        <a:bodyPr/>
        <a:lstStyle/>
        <a:p>
          <a:r>
            <a:rPr lang="en-US" sz="1800" dirty="0">
              <a:solidFill>
                <a:schemeClr val="tx1"/>
              </a:solidFill>
            </a:rPr>
            <a:t>Work closely with Nodal Officer (Ward Officer)</a:t>
          </a:r>
          <a:endParaRPr lang="en-IN" sz="1800" dirty="0">
            <a:solidFill>
              <a:schemeClr val="tx1"/>
            </a:solidFill>
          </a:endParaRPr>
        </a:p>
      </dgm:t>
    </dgm:pt>
    <dgm:pt modelId="{85C6F1F7-8931-4C06-90B0-1179C2373DED}" type="parTrans" cxnId="{7E045F2D-0D7B-493E-806E-1C563EB7AFFE}">
      <dgm:prSet/>
      <dgm:spPr/>
      <dgm:t>
        <a:bodyPr/>
        <a:lstStyle/>
        <a:p>
          <a:endParaRPr lang="en-IN"/>
        </a:p>
      </dgm:t>
    </dgm:pt>
    <dgm:pt modelId="{E7CB1166-4BD0-4348-92D2-1C6A8AF24F98}" type="sibTrans" cxnId="{7E045F2D-0D7B-493E-806E-1C563EB7AFFE}">
      <dgm:prSet/>
      <dgm:spPr/>
      <dgm:t>
        <a:bodyPr/>
        <a:lstStyle/>
        <a:p>
          <a:endParaRPr lang="en-IN"/>
        </a:p>
      </dgm:t>
    </dgm:pt>
    <dgm:pt modelId="{AAD8C56F-A5A8-4701-8EE9-B480D9501DA7}" type="pres">
      <dgm:prSet presAssocID="{2CA22BD3-9700-4E42-A831-6FC092638112}" presName="cycle" presStyleCnt="0">
        <dgm:presLayoutVars>
          <dgm:chMax val="1"/>
          <dgm:dir/>
          <dgm:animLvl val="ctr"/>
          <dgm:resizeHandles val="exact"/>
        </dgm:presLayoutVars>
      </dgm:prSet>
      <dgm:spPr/>
    </dgm:pt>
    <dgm:pt modelId="{88D0C84B-9386-44EC-89A5-14B926798E71}" type="pres">
      <dgm:prSet presAssocID="{F0AAD4B7-01E0-45DC-B3BD-335985866FB6}" presName="centerShape" presStyleLbl="node0" presStyleIdx="0" presStyleCnt="1"/>
      <dgm:spPr/>
    </dgm:pt>
    <dgm:pt modelId="{D66AAAA7-510D-401A-B89D-D0D04FA9BAE5}" type="pres">
      <dgm:prSet presAssocID="{9FDAED01-A60C-4785-A244-993CF2F4665E}" presName="parTrans" presStyleLbl="bgSibTrans2D1" presStyleIdx="0" presStyleCnt="7"/>
      <dgm:spPr/>
    </dgm:pt>
    <dgm:pt modelId="{EB323B7F-AA15-4CA2-A7BA-01350BCACC02}" type="pres">
      <dgm:prSet presAssocID="{05E08204-5E47-4253-B7D4-CA602C8BD186}" presName="node" presStyleLbl="node1" presStyleIdx="0" presStyleCnt="7" custScaleX="142682" custScaleY="107110" custRadScaleRad="96243" custRadScaleInc="-7212">
        <dgm:presLayoutVars>
          <dgm:bulletEnabled val="1"/>
        </dgm:presLayoutVars>
      </dgm:prSet>
      <dgm:spPr/>
    </dgm:pt>
    <dgm:pt modelId="{98D6066D-6309-4876-8BD8-2631160A1796}" type="pres">
      <dgm:prSet presAssocID="{85C6F1F7-8931-4C06-90B0-1179C2373DED}" presName="parTrans" presStyleLbl="bgSibTrans2D1" presStyleIdx="1" presStyleCnt="7"/>
      <dgm:spPr/>
    </dgm:pt>
    <dgm:pt modelId="{EDAF05FF-07F9-45AC-AC93-666F3AFCAD90}" type="pres">
      <dgm:prSet presAssocID="{627B5720-FF51-418A-8D24-AC9A2138D50F}" presName="node" presStyleLbl="node1" presStyleIdx="1" presStyleCnt="7" custScaleX="142682" custScaleY="107110" custRadScaleRad="100149" custRadScaleInc="-8980">
        <dgm:presLayoutVars>
          <dgm:bulletEnabled val="1"/>
        </dgm:presLayoutVars>
      </dgm:prSet>
      <dgm:spPr/>
    </dgm:pt>
    <dgm:pt modelId="{93373BB7-9427-4401-97E5-EC5EE0508167}" type="pres">
      <dgm:prSet presAssocID="{1226E1A4-1DFA-4102-8F0A-8F21E1A44201}" presName="parTrans" presStyleLbl="bgSibTrans2D1" presStyleIdx="2" presStyleCnt="7"/>
      <dgm:spPr/>
    </dgm:pt>
    <dgm:pt modelId="{180780C1-E5F1-4737-8F69-05D2F257FD15}" type="pres">
      <dgm:prSet presAssocID="{BC42EE2F-C94C-4B16-9A7D-C23A0ABEDB80}" presName="node" presStyleLbl="node1" presStyleIdx="2" presStyleCnt="7" custAng="0" custScaleX="142682" custScaleY="107110" custRadScaleRad="106009" custRadScaleInc="1410">
        <dgm:presLayoutVars>
          <dgm:bulletEnabled val="1"/>
        </dgm:presLayoutVars>
      </dgm:prSet>
      <dgm:spPr/>
    </dgm:pt>
    <dgm:pt modelId="{73FA7492-7813-475D-9897-37042EF4DF2E}" type="pres">
      <dgm:prSet presAssocID="{23E979F8-9CEE-4C8F-9702-062C6F0742E9}" presName="parTrans" presStyleLbl="bgSibTrans2D1" presStyleIdx="3" presStyleCnt="7"/>
      <dgm:spPr/>
    </dgm:pt>
    <dgm:pt modelId="{EBB3198F-326E-4A65-8817-BFCAA353A543}" type="pres">
      <dgm:prSet presAssocID="{FAA2364E-3E9D-4CB1-835F-D42EA1733F56}" presName="node" presStyleLbl="node1" presStyleIdx="3" presStyleCnt="7" custScaleX="142682" custScaleY="107110" custRadScaleRad="95510" custRadScaleInc="57140">
        <dgm:presLayoutVars>
          <dgm:bulletEnabled val="1"/>
        </dgm:presLayoutVars>
      </dgm:prSet>
      <dgm:spPr/>
    </dgm:pt>
    <dgm:pt modelId="{749917AC-B98F-4439-ABC3-3F7A09EB9E0F}" type="pres">
      <dgm:prSet presAssocID="{77A93DC0-13C0-4EE6-A8CE-D7C3CA1AD008}" presName="parTrans" presStyleLbl="bgSibTrans2D1" presStyleIdx="4" presStyleCnt="7"/>
      <dgm:spPr/>
    </dgm:pt>
    <dgm:pt modelId="{13E5DDA2-75D7-4667-8241-A7322A07116B}" type="pres">
      <dgm:prSet presAssocID="{2E660194-6E92-4B25-858B-B6286662BE6A}" presName="node" presStyleLbl="node1" presStyleIdx="4" presStyleCnt="7" custScaleX="142682" custScaleY="107110" custRadScaleRad="129209" custRadScaleInc="65607">
        <dgm:presLayoutVars>
          <dgm:bulletEnabled val="1"/>
        </dgm:presLayoutVars>
      </dgm:prSet>
      <dgm:spPr/>
    </dgm:pt>
    <dgm:pt modelId="{4362A9FA-A876-48E0-82D6-403BEB93A327}" type="pres">
      <dgm:prSet presAssocID="{816B46A3-E526-48C8-AC55-58A7C05CD064}" presName="parTrans" presStyleLbl="bgSibTrans2D1" presStyleIdx="5" presStyleCnt="7"/>
      <dgm:spPr/>
    </dgm:pt>
    <dgm:pt modelId="{6C4F35EB-FCC7-46A7-BEA6-6C349D2E8B36}" type="pres">
      <dgm:prSet presAssocID="{46FC0559-167E-4CA5-89D1-F3C0F619BC46}" presName="node" presStyleLbl="node1" presStyleIdx="5" presStyleCnt="7" custScaleX="142682" custScaleY="107110" custRadScaleRad="110879" custRadScaleInc="35255">
        <dgm:presLayoutVars>
          <dgm:bulletEnabled val="1"/>
        </dgm:presLayoutVars>
      </dgm:prSet>
      <dgm:spPr/>
    </dgm:pt>
    <dgm:pt modelId="{0C822044-E908-4C48-BB8E-F8E01FAD8D91}" type="pres">
      <dgm:prSet presAssocID="{E6939F1A-5F37-43B2-8136-B407504D21C3}" presName="parTrans" presStyleLbl="bgSibTrans2D1" presStyleIdx="6" presStyleCnt="7"/>
      <dgm:spPr/>
    </dgm:pt>
    <dgm:pt modelId="{4D21D285-8BC3-43D2-83A6-D71F610F4D98}" type="pres">
      <dgm:prSet presAssocID="{0371EC39-0DDF-4C73-88B7-1E5CC8CF24FF}" presName="node" presStyleLbl="node1" presStyleIdx="6" presStyleCnt="7" custScaleX="142682" custScaleY="107110" custRadScaleRad="103853" custRadScaleInc="6684">
        <dgm:presLayoutVars>
          <dgm:bulletEnabled val="1"/>
        </dgm:presLayoutVars>
      </dgm:prSet>
      <dgm:spPr/>
    </dgm:pt>
  </dgm:ptLst>
  <dgm:cxnLst>
    <dgm:cxn modelId="{FF6EDE00-1A41-485E-BB2C-8A4D6C285709}" type="presOf" srcId="{E6939F1A-5F37-43B2-8136-B407504D21C3}" destId="{0C822044-E908-4C48-BB8E-F8E01FAD8D91}" srcOrd="0" destOrd="0" presId="urn:microsoft.com/office/officeart/2005/8/layout/radial4"/>
    <dgm:cxn modelId="{6B0B7306-64F1-435A-BEB7-56C9C8612B1F}" srcId="{F0AAD4B7-01E0-45DC-B3BD-335985866FB6}" destId="{FAA2364E-3E9D-4CB1-835F-D42EA1733F56}" srcOrd="3" destOrd="0" parTransId="{23E979F8-9CEE-4C8F-9702-062C6F0742E9}" sibTransId="{A996B0D0-3BA8-40C2-A2E8-3305FC2C0532}"/>
    <dgm:cxn modelId="{866B680D-102E-4407-9D7C-211A2E6E11CF}" srcId="{F0AAD4B7-01E0-45DC-B3BD-335985866FB6}" destId="{0371EC39-0DDF-4C73-88B7-1E5CC8CF24FF}" srcOrd="6" destOrd="0" parTransId="{E6939F1A-5F37-43B2-8136-B407504D21C3}" sibTransId="{057A7E67-E0B1-42FA-B3EC-79FCD3388CA8}"/>
    <dgm:cxn modelId="{C7C78728-ECA3-43B0-A199-5B3D02BFFF56}" type="presOf" srcId="{9FDAED01-A60C-4785-A244-993CF2F4665E}" destId="{D66AAAA7-510D-401A-B89D-D0D04FA9BAE5}" srcOrd="0" destOrd="0" presId="urn:microsoft.com/office/officeart/2005/8/layout/radial4"/>
    <dgm:cxn modelId="{7E045F2D-0D7B-493E-806E-1C563EB7AFFE}" srcId="{F0AAD4B7-01E0-45DC-B3BD-335985866FB6}" destId="{627B5720-FF51-418A-8D24-AC9A2138D50F}" srcOrd="1" destOrd="0" parTransId="{85C6F1F7-8931-4C06-90B0-1179C2373DED}" sibTransId="{E7CB1166-4BD0-4348-92D2-1C6A8AF24F98}"/>
    <dgm:cxn modelId="{25D39B34-7AD0-4F6A-9635-4D07757547AF}" type="presOf" srcId="{2CA22BD3-9700-4E42-A831-6FC092638112}" destId="{AAD8C56F-A5A8-4701-8EE9-B480D9501DA7}" srcOrd="0" destOrd="0" presId="urn:microsoft.com/office/officeart/2005/8/layout/radial4"/>
    <dgm:cxn modelId="{593ADF6C-7E56-44DD-B458-C78C79839928}" type="presOf" srcId="{85C6F1F7-8931-4C06-90B0-1179C2373DED}" destId="{98D6066D-6309-4876-8BD8-2631160A1796}" srcOrd="0" destOrd="0" presId="urn:microsoft.com/office/officeart/2005/8/layout/radial4"/>
    <dgm:cxn modelId="{3568424E-605E-4C05-B1E2-0D1DBC68A952}" type="presOf" srcId="{23E979F8-9CEE-4C8F-9702-062C6F0742E9}" destId="{73FA7492-7813-475D-9897-37042EF4DF2E}" srcOrd="0" destOrd="0" presId="urn:microsoft.com/office/officeart/2005/8/layout/radial4"/>
    <dgm:cxn modelId="{96C7F84F-526D-4C4C-8B4A-0C25569843C5}" type="presOf" srcId="{1226E1A4-1DFA-4102-8F0A-8F21E1A44201}" destId="{93373BB7-9427-4401-97E5-EC5EE0508167}" srcOrd="0" destOrd="0" presId="urn:microsoft.com/office/officeart/2005/8/layout/radial4"/>
    <dgm:cxn modelId="{638EE572-B1B9-411B-95D1-E6CCC311030B}" type="presOf" srcId="{BC42EE2F-C94C-4B16-9A7D-C23A0ABEDB80}" destId="{180780C1-E5F1-4737-8F69-05D2F257FD15}" srcOrd="0" destOrd="0" presId="urn:microsoft.com/office/officeart/2005/8/layout/radial4"/>
    <dgm:cxn modelId="{EA54ED79-3ECA-4588-B892-6A11698B4998}" srcId="{F0AAD4B7-01E0-45DC-B3BD-335985866FB6}" destId="{05E08204-5E47-4253-B7D4-CA602C8BD186}" srcOrd="0" destOrd="0" parTransId="{9FDAED01-A60C-4785-A244-993CF2F4665E}" sibTransId="{071ABEBB-398C-4550-AAE4-4FFC4783DD25}"/>
    <dgm:cxn modelId="{ABA0A284-5B68-41C1-A48A-83587090B6F7}" type="presOf" srcId="{FAA2364E-3E9D-4CB1-835F-D42EA1733F56}" destId="{EBB3198F-326E-4A65-8817-BFCAA353A543}" srcOrd="0" destOrd="0" presId="urn:microsoft.com/office/officeart/2005/8/layout/radial4"/>
    <dgm:cxn modelId="{4540A684-A39E-4014-9A80-C6A651594C91}" srcId="{F0AAD4B7-01E0-45DC-B3BD-335985866FB6}" destId="{2E660194-6E92-4B25-858B-B6286662BE6A}" srcOrd="4" destOrd="0" parTransId="{77A93DC0-13C0-4EE6-A8CE-D7C3CA1AD008}" sibTransId="{F505FB8B-A8C7-41EA-B666-B3AFC50F5C10}"/>
    <dgm:cxn modelId="{F3124F8A-5D92-4AB1-8A1F-60F81E43445D}" type="presOf" srcId="{F0AAD4B7-01E0-45DC-B3BD-335985866FB6}" destId="{88D0C84B-9386-44EC-89A5-14B926798E71}" srcOrd="0" destOrd="0" presId="urn:microsoft.com/office/officeart/2005/8/layout/radial4"/>
    <dgm:cxn modelId="{6E34298D-6A66-46D1-845D-ED9B7AF72F6A}" type="presOf" srcId="{46FC0559-167E-4CA5-89D1-F3C0F619BC46}" destId="{6C4F35EB-FCC7-46A7-BEA6-6C349D2E8B36}" srcOrd="0" destOrd="0" presId="urn:microsoft.com/office/officeart/2005/8/layout/radial4"/>
    <dgm:cxn modelId="{609C5896-E966-4D69-93BA-A423B8932C17}" type="presOf" srcId="{05E08204-5E47-4253-B7D4-CA602C8BD186}" destId="{EB323B7F-AA15-4CA2-A7BA-01350BCACC02}" srcOrd="0" destOrd="0" presId="urn:microsoft.com/office/officeart/2005/8/layout/radial4"/>
    <dgm:cxn modelId="{7AE2329A-14AB-4D92-8794-ACE7207F63FB}" type="presOf" srcId="{0371EC39-0DDF-4C73-88B7-1E5CC8CF24FF}" destId="{4D21D285-8BC3-43D2-83A6-D71F610F4D98}" srcOrd="0" destOrd="0" presId="urn:microsoft.com/office/officeart/2005/8/layout/radial4"/>
    <dgm:cxn modelId="{154AA89F-AD03-4248-8535-811E6901673A}" type="presOf" srcId="{2E660194-6E92-4B25-858B-B6286662BE6A}" destId="{13E5DDA2-75D7-4667-8241-A7322A07116B}" srcOrd="0" destOrd="0" presId="urn:microsoft.com/office/officeart/2005/8/layout/radial4"/>
    <dgm:cxn modelId="{1434FCAE-1D4D-404D-A6B0-41F623F834DA}" srcId="{2CA22BD3-9700-4E42-A831-6FC092638112}" destId="{F0AAD4B7-01E0-45DC-B3BD-335985866FB6}" srcOrd="0" destOrd="0" parTransId="{8841AA7D-E4D7-46E4-BBD6-61718D1516B6}" sibTransId="{BFC277D0-9C4E-4B47-A0CC-2C17EAC42D1C}"/>
    <dgm:cxn modelId="{9CC57DAF-89D4-47A9-9B2F-4D9274CABD9C}" srcId="{F0AAD4B7-01E0-45DC-B3BD-335985866FB6}" destId="{46FC0559-167E-4CA5-89D1-F3C0F619BC46}" srcOrd="5" destOrd="0" parTransId="{816B46A3-E526-48C8-AC55-58A7C05CD064}" sibTransId="{9FA29FB8-A752-4E20-A0AA-03AA540CAED9}"/>
    <dgm:cxn modelId="{B99C7DD0-D6F0-4478-982E-38AF72CC467F}" type="presOf" srcId="{627B5720-FF51-418A-8D24-AC9A2138D50F}" destId="{EDAF05FF-07F9-45AC-AC93-666F3AFCAD90}" srcOrd="0" destOrd="0" presId="urn:microsoft.com/office/officeart/2005/8/layout/radial4"/>
    <dgm:cxn modelId="{207F83EF-595A-48D1-B12D-8B66D4252AFF}" type="presOf" srcId="{816B46A3-E526-48C8-AC55-58A7C05CD064}" destId="{4362A9FA-A876-48E0-82D6-403BEB93A327}" srcOrd="0" destOrd="0" presId="urn:microsoft.com/office/officeart/2005/8/layout/radial4"/>
    <dgm:cxn modelId="{55081CFB-02D9-4BAA-B42D-83898901DDD0}" srcId="{F0AAD4B7-01E0-45DC-B3BD-335985866FB6}" destId="{BC42EE2F-C94C-4B16-9A7D-C23A0ABEDB80}" srcOrd="2" destOrd="0" parTransId="{1226E1A4-1DFA-4102-8F0A-8F21E1A44201}" sibTransId="{9E2FAE21-849D-4C51-B894-E23F743B6505}"/>
    <dgm:cxn modelId="{A7123CFE-E370-41B6-9F36-C02FBCA361B5}" type="presOf" srcId="{77A93DC0-13C0-4EE6-A8CE-D7C3CA1AD008}" destId="{749917AC-B98F-4439-ABC3-3F7A09EB9E0F}" srcOrd="0" destOrd="0" presId="urn:microsoft.com/office/officeart/2005/8/layout/radial4"/>
    <dgm:cxn modelId="{48651A5E-4F95-4EDA-A070-090CD9DD1EFB}" type="presParOf" srcId="{AAD8C56F-A5A8-4701-8EE9-B480D9501DA7}" destId="{88D0C84B-9386-44EC-89A5-14B926798E71}" srcOrd="0" destOrd="0" presId="urn:microsoft.com/office/officeart/2005/8/layout/radial4"/>
    <dgm:cxn modelId="{AC99E056-C78A-45DB-993E-1391DE6120B2}" type="presParOf" srcId="{AAD8C56F-A5A8-4701-8EE9-B480D9501DA7}" destId="{D66AAAA7-510D-401A-B89D-D0D04FA9BAE5}" srcOrd="1" destOrd="0" presId="urn:microsoft.com/office/officeart/2005/8/layout/radial4"/>
    <dgm:cxn modelId="{F70A8E64-553E-4BC8-BD3A-3A1CD1CE6F35}" type="presParOf" srcId="{AAD8C56F-A5A8-4701-8EE9-B480D9501DA7}" destId="{EB323B7F-AA15-4CA2-A7BA-01350BCACC02}" srcOrd="2" destOrd="0" presId="urn:microsoft.com/office/officeart/2005/8/layout/radial4"/>
    <dgm:cxn modelId="{6DAA5F2B-A6B0-49FD-8040-605AF559F569}" type="presParOf" srcId="{AAD8C56F-A5A8-4701-8EE9-B480D9501DA7}" destId="{98D6066D-6309-4876-8BD8-2631160A1796}" srcOrd="3" destOrd="0" presId="urn:microsoft.com/office/officeart/2005/8/layout/radial4"/>
    <dgm:cxn modelId="{7F7C7173-8678-4516-933D-7BA66C92B783}" type="presParOf" srcId="{AAD8C56F-A5A8-4701-8EE9-B480D9501DA7}" destId="{EDAF05FF-07F9-45AC-AC93-666F3AFCAD90}" srcOrd="4" destOrd="0" presId="urn:microsoft.com/office/officeart/2005/8/layout/radial4"/>
    <dgm:cxn modelId="{2C60ACB6-6134-4A64-96E3-B53227DD161A}" type="presParOf" srcId="{AAD8C56F-A5A8-4701-8EE9-B480D9501DA7}" destId="{93373BB7-9427-4401-97E5-EC5EE0508167}" srcOrd="5" destOrd="0" presId="urn:microsoft.com/office/officeart/2005/8/layout/radial4"/>
    <dgm:cxn modelId="{5970B0BC-BF77-4046-824A-64E74FFE61CB}" type="presParOf" srcId="{AAD8C56F-A5A8-4701-8EE9-B480D9501DA7}" destId="{180780C1-E5F1-4737-8F69-05D2F257FD15}" srcOrd="6" destOrd="0" presId="urn:microsoft.com/office/officeart/2005/8/layout/radial4"/>
    <dgm:cxn modelId="{87FF29B9-18D8-4524-80A6-4C8258EB53B1}" type="presParOf" srcId="{AAD8C56F-A5A8-4701-8EE9-B480D9501DA7}" destId="{73FA7492-7813-475D-9897-37042EF4DF2E}" srcOrd="7" destOrd="0" presId="urn:microsoft.com/office/officeart/2005/8/layout/radial4"/>
    <dgm:cxn modelId="{C69018A9-3309-45D9-8154-F445E251E67E}" type="presParOf" srcId="{AAD8C56F-A5A8-4701-8EE9-B480D9501DA7}" destId="{EBB3198F-326E-4A65-8817-BFCAA353A543}" srcOrd="8" destOrd="0" presId="urn:microsoft.com/office/officeart/2005/8/layout/radial4"/>
    <dgm:cxn modelId="{9672FD57-936D-47ED-97BC-5F86D3FA48AC}" type="presParOf" srcId="{AAD8C56F-A5A8-4701-8EE9-B480D9501DA7}" destId="{749917AC-B98F-4439-ABC3-3F7A09EB9E0F}" srcOrd="9" destOrd="0" presId="urn:microsoft.com/office/officeart/2005/8/layout/radial4"/>
    <dgm:cxn modelId="{1BFAA555-86CA-4BB7-9CA0-CAA570F2562D}" type="presParOf" srcId="{AAD8C56F-A5A8-4701-8EE9-B480D9501DA7}" destId="{13E5DDA2-75D7-4667-8241-A7322A07116B}" srcOrd="10" destOrd="0" presId="urn:microsoft.com/office/officeart/2005/8/layout/radial4"/>
    <dgm:cxn modelId="{0D486125-9971-409A-B8F5-3A0ACFF5AC10}" type="presParOf" srcId="{AAD8C56F-A5A8-4701-8EE9-B480D9501DA7}" destId="{4362A9FA-A876-48E0-82D6-403BEB93A327}" srcOrd="11" destOrd="0" presId="urn:microsoft.com/office/officeart/2005/8/layout/radial4"/>
    <dgm:cxn modelId="{94599961-EA99-46EB-8037-DBFAC13D83CC}" type="presParOf" srcId="{AAD8C56F-A5A8-4701-8EE9-B480D9501DA7}" destId="{6C4F35EB-FCC7-46A7-BEA6-6C349D2E8B36}" srcOrd="12" destOrd="0" presId="urn:microsoft.com/office/officeart/2005/8/layout/radial4"/>
    <dgm:cxn modelId="{EEE63C0D-CE6B-4BB7-8BB5-E0D4A52AA793}" type="presParOf" srcId="{AAD8C56F-A5A8-4701-8EE9-B480D9501DA7}" destId="{0C822044-E908-4C48-BB8E-F8E01FAD8D91}" srcOrd="13" destOrd="0" presId="urn:microsoft.com/office/officeart/2005/8/layout/radial4"/>
    <dgm:cxn modelId="{73938F35-2F7D-43BF-9756-23D7F8E08B02}" type="presParOf" srcId="{AAD8C56F-A5A8-4701-8EE9-B480D9501DA7}" destId="{4D21D285-8BC3-43D2-83A6-D71F610F4D98}" srcOrd="1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B99F67D4-453A-42AC-B6B7-D1461BFC328D}" type="doc">
      <dgm:prSet loTypeId="urn:microsoft.com/office/officeart/2005/8/layout/pyramid2" loCatId="list" qsTypeId="urn:microsoft.com/office/officeart/2005/8/quickstyle/3d3" qsCatId="3D" csTypeId="urn:microsoft.com/office/officeart/2005/8/colors/accent1_3" csCatId="accent1" phldr="1"/>
      <dgm:spPr/>
    </dgm:pt>
    <dgm:pt modelId="{89D4F530-5BB7-41B8-BCB4-5D1927E7D5E6}">
      <dgm:prSet phldrT="[Text]" custT="1"/>
      <dgm:spPr/>
      <dgm:t>
        <a:bodyPr/>
        <a:lstStyle/>
        <a:p>
          <a:r>
            <a:rPr lang="en-US" sz="2800" b="1"/>
            <a:t>Water</a:t>
          </a:r>
          <a:endParaRPr lang="en-IN" sz="2800" b="1" dirty="0"/>
        </a:p>
      </dgm:t>
    </dgm:pt>
    <dgm:pt modelId="{68B95368-7D53-4840-BF90-074A5A97CCA9}" type="parTrans" cxnId="{1297F64A-92DA-4A70-A083-183CF584F89C}">
      <dgm:prSet/>
      <dgm:spPr/>
      <dgm:t>
        <a:bodyPr/>
        <a:lstStyle/>
        <a:p>
          <a:endParaRPr lang="en-IN"/>
        </a:p>
      </dgm:t>
    </dgm:pt>
    <dgm:pt modelId="{37BA4663-3F33-448C-BD3A-7D455BE327F5}" type="sibTrans" cxnId="{1297F64A-92DA-4A70-A083-183CF584F89C}">
      <dgm:prSet/>
      <dgm:spPr/>
      <dgm:t>
        <a:bodyPr/>
        <a:lstStyle/>
        <a:p>
          <a:endParaRPr lang="en-IN"/>
        </a:p>
      </dgm:t>
    </dgm:pt>
    <dgm:pt modelId="{D8C362FF-48F7-40D4-AA24-3724BC8AD823}">
      <dgm:prSet phldrT="[Text]" custT="1"/>
      <dgm:spPr/>
      <dgm:t>
        <a:bodyPr/>
        <a:lstStyle/>
        <a:p>
          <a:r>
            <a:rPr lang="en-US" sz="2800" b="1"/>
            <a:t>Access to Toilets</a:t>
          </a:r>
          <a:endParaRPr lang="en-IN" sz="2800" b="1" dirty="0"/>
        </a:p>
      </dgm:t>
    </dgm:pt>
    <dgm:pt modelId="{07067C0B-929F-4FE8-9BAB-6BBC21C7AB3B}" type="parTrans" cxnId="{02DA6C08-9ECC-4601-8556-404CEE680360}">
      <dgm:prSet/>
      <dgm:spPr/>
      <dgm:t>
        <a:bodyPr/>
        <a:lstStyle/>
        <a:p>
          <a:endParaRPr lang="en-IN"/>
        </a:p>
      </dgm:t>
    </dgm:pt>
    <dgm:pt modelId="{A0E23F41-9AB8-4A69-A5A9-A1165ED24D40}" type="sibTrans" cxnId="{02DA6C08-9ECC-4601-8556-404CEE680360}">
      <dgm:prSet/>
      <dgm:spPr/>
      <dgm:t>
        <a:bodyPr/>
        <a:lstStyle/>
        <a:p>
          <a:endParaRPr lang="en-IN"/>
        </a:p>
      </dgm:t>
    </dgm:pt>
    <dgm:pt modelId="{79B37A77-848F-4B43-B828-411566D6B21F}">
      <dgm:prSet phldrT="[Text]" custT="1"/>
      <dgm:spPr/>
      <dgm:t>
        <a:bodyPr/>
        <a:lstStyle/>
        <a:p>
          <a:r>
            <a:rPr lang="en-US" sz="2800" b="1"/>
            <a:t>Pucca Roads</a:t>
          </a:r>
          <a:endParaRPr lang="en-IN" sz="2800" b="1" dirty="0"/>
        </a:p>
      </dgm:t>
    </dgm:pt>
    <dgm:pt modelId="{68C28587-3DD5-4EE5-AB75-DECAA73B0386}" type="parTrans" cxnId="{D02E9A64-5C0D-44C3-A44C-CC85B8AB7ED4}">
      <dgm:prSet/>
      <dgm:spPr/>
      <dgm:t>
        <a:bodyPr/>
        <a:lstStyle/>
        <a:p>
          <a:endParaRPr lang="en-IN"/>
        </a:p>
      </dgm:t>
    </dgm:pt>
    <dgm:pt modelId="{FDF670AF-DD0A-473E-A074-058B202621E3}" type="sibTrans" cxnId="{D02E9A64-5C0D-44C3-A44C-CC85B8AB7ED4}">
      <dgm:prSet/>
      <dgm:spPr/>
      <dgm:t>
        <a:bodyPr/>
        <a:lstStyle/>
        <a:p>
          <a:endParaRPr lang="en-IN"/>
        </a:p>
      </dgm:t>
    </dgm:pt>
    <dgm:pt modelId="{DE042926-5277-4D33-BAE6-F48302353BD9}">
      <dgm:prSet phldrT="[Text]" custT="1"/>
      <dgm:spPr/>
      <dgm:t>
        <a:bodyPr/>
        <a:lstStyle/>
        <a:p>
          <a:r>
            <a:rPr lang="en-US" sz="2800" b="1"/>
            <a:t>Pucca Drains</a:t>
          </a:r>
          <a:endParaRPr lang="en-IN" sz="2800" b="1" dirty="0"/>
        </a:p>
      </dgm:t>
    </dgm:pt>
    <dgm:pt modelId="{1251A2DC-4B81-4EE8-AB02-52B5B9770AAC}" type="parTrans" cxnId="{B799BFB6-C800-4519-BE42-620CD8195CFC}">
      <dgm:prSet/>
      <dgm:spPr/>
      <dgm:t>
        <a:bodyPr/>
        <a:lstStyle/>
        <a:p>
          <a:endParaRPr lang="en-IN"/>
        </a:p>
      </dgm:t>
    </dgm:pt>
    <dgm:pt modelId="{52DFA989-038B-4D70-9BF1-C35C462873AE}" type="sibTrans" cxnId="{B799BFB6-C800-4519-BE42-620CD8195CFC}">
      <dgm:prSet/>
      <dgm:spPr/>
      <dgm:t>
        <a:bodyPr/>
        <a:lstStyle/>
        <a:p>
          <a:endParaRPr lang="en-IN"/>
        </a:p>
      </dgm:t>
    </dgm:pt>
    <dgm:pt modelId="{DFC3364D-EAE3-4A21-964B-843A6DB3EB52}">
      <dgm:prSet phldrT="[Text]" custT="1"/>
      <dgm:spPr/>
      <dgm:t>
        <a:bodyPr/>
        <a:lstStyle/>
        <a:p>
          <a:r>
            <a:rPr lang="en-US" sz="2800" b="1" dirty="0"/>
            <a:t>In house electricity</a:t>
          </a:r>
          <a:endParaRPr lang="en-IN" sz="2800" b="1" dirty="0"/>
        </a:p>
      </dgm:t>
    </dgm:pt>
    <dgm:pt modelId="{BD493FB6-867D-4C34-994D-A9787F89067F}" type="parTrans" cxnId="{6D9B5354-D19B-470E-B260-301F4D1BED98}">
      <dgm:prSet/>
      <dgm:spPr/>
      <dgm:t>
        <a:bodyPr/>
        <a:lstStyle/>
        <a:p>
          <a:endParaRPr lang="en-IN"/>
        </a:p>
      </dgm:t>
    </dgm:pt>
    <dgm:pt modelId="{5E0B3045-4117-4DDA-AEB7-1C4BCD9A9559}" type="sibTrans" cxnId="{6D9B5354-D19B-470E-B260-301F4D1BED98}">
      <dgm:prSet/>
      <dgm:spPr/>
      <dgm:t>
        <a:bodyPr/>
        <a:lstStyle/>
        <a:p>
          <a:endParaRPr lang="en-IN"/>
        </a:p>
      </dgm:t>
    </dgm:pt>
    <dgm:pt modelId="{BDBE6475-55C9-4D4C-96B3-79CDD0325E71}">
      <dgm:prSet phldrT="[Text]" custT="1"/>
      <dgm:spPr/>
      <dgm:t>
        <a:bodyPr/>
        <a:lstStyle/>
        <a:p>
          <a:r>
            <a:rPr lang="en-US" sz="2800" b="1"/>
            <a:t>Street Lights</a:t>
          </a:r>
          <a:endParaRPr lang="en-IN" sz="2800" b="1" dirty="0"/>
        </a:p>
      </dgm:t>
    </dgm:pt>
    <dgm:pt modelId="{AB1DBAF0-48F8-43BA-AA49-35D88801559E}" type="parTrans" cxnId="{F832063A-684C-4D80-BEC6-3536F07E1CD2}">
      <dgm:prSet/>
      <dgm:spPr/>
      <dgm:t>
        <a:bodyPr/>
        <a:lstStyle/>
        <a:p>
          <a:endParaRPr lang="en-IN"/>
        </a:p>
      </dgm:t>
    </dgm:pt>
    <dgm:pt modelId="{4E7F4674-1F39-4692-943B-45F1B39E382C}" type="sibTrans" cxnId="{F832063A-684C-4D80-BEC6-3536F07E1CD2}">
      <dgm:prSet/>
      <dgm:spPr/>
      <dgm:t>
        <a:bodyPr/>
        <a:lstStyle/>
        <a:p>
          <a:endParaRPr lang="en-IN"/>
        </a:p>
      </dgm:t>
    </dgm:pt>
    <dgm:pt modelId="{4412B69D-4326-4578-8BEA-8389FBD81365}" type="pres">
      <dgm:prSet presAssocID="{B99F67D4-453A-42AC-B6B7-D1461BFC328D}" presName="compositeShape" presStyleCnt="0">
        <dgm:presLayoutVars>
          <dgm:dir/>
          <dgm:resizeHandles/>
        </dgm:presLayoutVars>
      </dgm:prSet>
      <dgm:spPr/>
    </dgm:pt>
    <dgm:pt modelId="{9F45EEAA-7724-45E1-A494-01F227760F4E}" type="pres">
      <dgm:prSet presAssocID="{B99F67D4-453A-42AC-B6B7-D1461BFC328D}" presName="pyramid" presStyleLbl="node1" presStyleIdx="0" presStyleCnt="1"/>
      <dgm:spPr/>
    </dgm:pt>
    <dgm:pt modelId="{2024B32A-0E40-4CCA-AFF8-B784478813D6}" type="pres">
      <dgm:prSet presAssocID="{B99F67D4-453A-42AC-B6B7-D1461BFC328D}" presName="theList" presStyleCnt="0"/>
      <dgm:spPr/>
    </dgm:pt>
    <dgm:pt modelId="{38F54196-722A-4F28-AB25-0A870604A93A}" type="pres">
      <dgm:prSet presAssocID="{89D4F530-5BB7-41B8-BCB4-5D1927E7D5E6}" presName="aNode" presStyleLbl="fgAcc1" presStyleIdx="0" presStyleCnt="6">
        <dgm:presLayoutVars>
          <dgm:bulletEnabled val="1"/>
        </dgm:presLayoutVars>
      </dgm:prSet>
      <dgm:spPr/>
    </dgm:pt>
    <dgm:pt modelId="{832DDDA8-72D9-4D19-A5C1-26EF5B2723E2}" type="pres">
      <dgm:prSet presAssocID="{89D4F530-5BB7-41B8-BCB4-5D1927E7D5E6}" presName="aSpace" presStyleCnt="0"/>
      <dgm:spPr/>
    </dgm:pt>
    <dgm:pt modelId="{2F377671-7488-46B4-8097-3E776F5E73E6}" type="pres">
      <dgm:prSet presAssocID="{DFC3364D-EAE3-4A21-964B-843A6DB3EB52}" presName="aNode" presStyleLbl="fgAcc1" presStyleIdx="1" presStyleCnt="6">
        <dgm:presLayoutVars>
          <dgm:bulletEnabled val="1"/>
        </dgm:presLayoutVars>
      </dgm:prSet>
      <dgm:spPr/>
    </dgm:pt>
    <dgm:pt modelId="{B233607C-BAE7-4C05-B1E3-84ED2BB9BDD1}" type="pres">
      <dgm:prSet presAssocID="{DFC3364D-EAE3-4A21-964B-843A6DB3EB52}" presName="aSpace" presStyleCnt="0"/>
      <dgm:spPr/>
    </dgm:pt>
    <dgm:pt modelId="{E4B04F0F-B5D4-4A8F-83D2-E4C3C4669955}" type="pres">
      <dgm:prSet presAssocID="{D8C362FF-48F7-40D4-AA24-3724BC8AD823}" presName="aNode" presStyleLbl="fgAcc1" presStyleIdx="2" presStyleCnt="6">
        <dgm:presLayoutVars>
          <dgm:bulletEnabled val="1"/>
        </dgm:presLayoutVars>
      </dgm:prSet>
      <dgm:spPr/>
    </dgm:pt>
    <dgm:pt modelId="{A507E56F-9922-4C32-952B-1D0747541170}" type="pres">
      <dgm:prSet presAssocID="{D8C362FF-48F7-40D4-AA24-3724BC8AD823}" presName="aSpace" presStyleCnt="0"/>
      <dgm:spPr/>
    </dgm:pt>
    <dgm:pt modelId="{DFD321E6-9ACA-451F-9B94-CA67D2CD06AA}" type="pres">
      <dgm:prSet presAssocID="{79B37A77-848F-4B43-B828-411566D6B21F}" presName="aNode" presStyleLbl="fgAcc1" presStyleIdx="3" presStyleCnt="6">
        <dgm:presLayoutVars>
          <dgm:bulletEnabled val="1"/>
        </dgm:presLayoutVars>
      </dgm:prSet>
      <dgm:spPr/>
    </dgm:pt>
    <dgm:pt modelId="{3219DB16-17FF-470C-95BF-3683998C06C4}" type="pres">
      <dgm:prSet presAssocID="{79B37A77-848F-4B43-B828-411566D6B21F}" presName="aSpace" presStyleCnt="0"/>
      <dgm:spPr/>
    </dgm:pt>
    <dgm:pt modelId="{33D5E7D0-35F5-4D99-B0C1-4173A2448051}" type="pres">
      <dgm:prSet presAssocID="{DE042926-5277-4D33-BAE6-F48302353BD9}" presName="aNode" presStyleLbl="fgAcc1" presStyleIdx="4" presStyleCnt="6">
        <dgm:presLayoutVars>
          <dgm:bulletEnabled val="1"/>
        </dgm:presLayoutVars>
      </dgm:prSet>
      <dgm:spPr/>
    </dgm:pt>
    <dgm:pt modelId="{302C5906-EFE2-47E3-8052-D285CAA771D7}" type="pres">
      <dgm:prSet presAssocID="{DE042926-5277-4D33-BAE6-F48302353BD9}" presName="aSpace" presStyleCnt="0"/>
      <dgm:spPr/>
    </dgm:pt>
    <dgm:pt modelId="{E169917B-EF44-4A5D-A469-FEF3A723E41F}" type="pres">
      <dgm:prSet presAssocID="{BDBE6475-55C9-4D4C-96B3-79CDD0325E71}" presName="aNode" presStyleLbl="fgAcc1" presStyleIdx="5" presStyleCnt="6">
        <dgm:presLayoutVars>
          <dgm:bulletEnabled val="1"/>
        </dgm:presLayoutVars>
      </dgm:prSet>
      <dgm:spPr/>
    </dgm:pt>
    <dgm:pt modelId="{DFB954D9-C529-4F14-9533-8B97AA1028CB}" type="pres">
      <dgm:prSet presAssocID="{BDBE6475-55C9-4D4C-96B3-79CDD0325E71}" presName="aSpace" presStyleCnt="0"/>
      <dgm:spPr/>
    </dgm:pt>
  </dgm:ptLst>
  <dgm:cxnLst>
    <dgm:cxn modelId="{02DA6C08-9ECC-4601-8556-404CEE680360}" srcId="{B99F67D4-453A-42AC-B6B7-D1461BFC328D}" destId="{D8C362FF-48F7-40D4-AA24-3724BC8AD823}" srcOrd="2" destOrd="0" parTransId="{07067C0B-929F-4FE8-9BAB-6BBC21C7AB3B}" sibTransId="{A0E23F41-9AB8-4A69-A5A9-A1165ED24D40}"/>
    <dgm:cxn modelId="{B9845517-858C-4CF8-8939-8C2C5712820F}" type="presOf" srcId="{D8C362FF-48F7-40D4-AA24-3724BC8AD823}" destId="{E4B04F0F-B5D4-4A8F-83D2-E4C3C4669955}" srcOrd="0" destOrd="0" presId="urn:microsoft.com/office/officeart/2005/8/layout/pyramid2"/>
    <dgm:cxn modelId="{B1D4CC1E-BA50-4546-92B5-B128CAC45700}" type="presOf" srcId="{89D4F530-5BB7-41B8-BCB4-5D1927E7D5E6}" destId="{38F54196-722A-4F28-AB25-0A870604A93A}" srcOrd="0" destOrd="0" presId="urn:microsoft.com/office/officeart/2005/8/layout/pyramid2"/>
    <dgm:cxn modelId="{A577E623-EB76-43EC-BAA8-C7251FDD8DD4}" type="presOf" srcId="{79B37A77-848F-4B43-B828-411566D6B21F}" destId="{DFD321E6-9ACA-451F-9B94-CA67D2CD06AA}" srcOrd="0" destOrd="0" presId="urn:microsoft.com/office/officeart/2005/8/layout/pyramid2"/>
    <dgm:cxn modelId="{41A9D929-7155-42D7-BDD4-57B37FD60C8A}" type="presOf" srcId="{B99F67D4-453A-42AC-B6B7-D1461BFC328D}" destId="{4412B69D-4326-4578-8BEA-8389FBD81365}" srcOrd="0" destOrd="0" presId="urn:microsoft.com/office/officeart/2005/8/layout/pyramid2"/>
    <dgm:cxn modelId="{F832063A-684C-4D80-BEC6-3536F07E1CD2}" srcId="{B99F67D4-453A-42AC-B6B7-D1461BFC328D}" destId="{BDBE6475-55C9-4D4C-96B3-79CDD0325E71}" srcOrd="5" destOrd="0" parTransId="{AB1DBAF0-48F8-43BA-AA49-35D88801559E}" sibTransId="{4E7F4674-1F39-4692-943B-45F1B39E382C}"/>
    <dgm:cxn modelId="{D02E9A64-5C0D-44C3-A44C-CC85B8AB7ED4}" srcId="{B99F67D4-453A-42AC-B6B7-D1461BFC328D}" destId="{79B37A77-848F-4B43-B828-411566D6B21F}" srcOrd="3" destOrd="0" parTransId="{68C28587-3DD5-4EE5-AB75-DECAA73B0386}" sibTransId="{FDF670AF-DD0A-473E-A074-058B202621E3}"/>
    <dgm:cxn modelId="{1297F64A-92DA-4A70-A083-183CF584F89C}" srcId="{B99F67D4-453A-42AC-B6B7-D1461BFC328D}" destId="{89D4F530-5BB7-41B8-BCB4-5D1927E7D5E6}" srcOrd="0" destOrd="0" parTransId="{68B95368-7D53-4840-BF90-074A5A97CCA9}" sibTransId="{37BA4663-3F33-448C-BD3A-7D455BE327F5}"/>
    <dgm:cxn modelId="{6D9B5354-D19B-470E-B260-301F4D1BED98}" srcId="{B99F67D4-453A-42AC-B6B7-D1461BFC328D}" destId="{DFC3364D-EAE3-4A21-964B-843A6DB3EB52}" srcOrd="1" destOrd="0" parTransId="{BD493FB6-867D-4C34-994D-A9787F89067F}" sibTransId="{5E0B3045-4117-4DDA-AEB7-1C4BCD9A9559}"/>
    <dgm:cxn modelId="{B799BFB6-C800-4519-BE42-620CD8195CFC}" srcId="{B99F67D4-453A-42AC-B6B7-D1461BFC328D}" destId="{DE042926-5277-4D33-BAE6-F48302353BD9}" srcOrd="4" destOrd="0" parTransId="{1251A2DC-4B81-4EE8-AB02-52B5B9770AAC}" sibTransId="{52DFA989-038B-4D70-9BF1-C35C462873AE}"/>
    <dgm:cxn modelId="{7276B6C0-3907-45C1-8F81-FB2B0D543AB5}" type="presOf" srcId="{DFC3364D-EAE3-4A21-964B-843A6DB3EB52}" destId="{2F377671-7488-46B4-8097-3E776F5E73E6}" srcOrd="0" destOrd="0" presId="urn:microsoft.com/office/officeart/2005/8/layout/pyramid2"/>
    <dgm:cxn modelId="{5618E9CB-D6DF-4E65-BCFF-D2C8F33F9FEC}" type="presOf" srcId="{DE042926-5277-4D33-BAE6-F48302353BD9}" destId="{33D5E7D0-35F5-4D99-B0C1-4173A2448051}" srcOrd="0" destOrd="0" presId="urn:microsoft.com/office/officeart/2005/8/layout/pyramid2"/>
    <dgm:cxn modelId="{404992E7-CEFA-404D-9731-6022E98F9BEB}" type="presOf" srcId="{BDBE6475-55C9-4D4C-96B3-79CDD0325E71}" destId="{E169917B-EF44-4A5D-A469-FEF3A723E41F}" srcOrd="0" destOrd="0" presId="urn:microsoft.com/office/officeart/2005/8/layout/pyramid2"/>
    <dgm:cxn modelId="{DEC6A1DB-49D3-4944-9E47-51AA23FFD255}" type="presParOf" srcId="{4412B69D-4326-4578-8BEA-8389FBD81365}" destId="{9F45EEAA-7724-45E1-A494-01F227760F4E}" srcOrd="0" destOrd="0" presId="urn:microsoft.com/office/officeart/2005/8/layout/pyramid2"/>
    <dgm:cxn modelId="{5FBD9299-2E6F-4828-832F-DCFA82FAC1CE}" type="presParOf" srcId="{4412B69D-4326-4578-8BEA-8389FBD81365}" destId="{2024B32A-0E40-4CCA-AFF8-B784478813D6}" srcOrd="1" destOrd="0" presId="urn:microsoft.com/office/officeart/2005/8/layout/pyramid2"/>
    <dgm:cxn modelId="{EC65A73F-00C0-438C-8174-675AAB17C833}" type="presParOf" srcId="{2024B32A-0E40-4CCA-AFF8-B784478813D6}" destId="{38F54196-722A-4F28-AB25-0A870604A93A}" srcOrd="0" destOrd="0" presId="urn:microsoft.com/office/officeart/2005/8/layout/pyramid2"/>
    <dgm:cxn modelId="{96340E7D-3596-4101-ADC4-C7C8BDE1440E}" type="presParOf" srcId="{2024B32A-0E40-4CCA-AFF8-B784478813D6}" destId="{832DDDA8-72D9-4D19-A5C1-26EF5B2723E2}" srcOrd="1" destOrd="0" presId="urn:microsoft.com/office/officeart/2005/8/layout/pyramid2"/>
    <dgm:cxn modelId="{F1F34466-FA79-4C33-8187-0FF7F2C22811}" type="presParOf" srcId="{2024B32A-0E40-4CCA-AFF8-B784478813D6}" destId="{2F377671-7488-46B4-8097-3E776F5E73E6}" srcOrd="2" destOrd="0" presId="urn:microsoft.com/office/officeart/2005/8/layout/pyramid2"/>
    <dgm:cxn modelId="{99EBF63E-2774-413F-8791-B1D2D471D4D9}" type="presParOf" srcId="{2024B32A-0E40-4CCA-AFF8-B784478813D6}" destId="{B233607C-BAE7-4C05-B1E3-84ED2BB9BDD1}" srcOrd="3" destOrd="0" presId="urn:microsoft.com/office/officeart/2005/8/layout/pyramid2"/>
    <dgm:cxn modelId="{401AF258-0D3A-45D7-B350-D7A563CF612B}" type="presParOf" srcId="{2024B32A-0E40-4CCA-AFF8-B784478813D6}" destId="{E4B04F0F-B5D4-4A8F-83D2-E4C3C4669955}" srcOrd="4" destOrd="0" presId="urn:microsoft.com/office/officeart/2005/8/layout/pyramid2"/>
    <dgm:cxn modelId="{BD96AC71-B11B-4ECA-B905-B79226BF1586}" type="presParOf" srcId="{2024B32A-0E40-4CCA-AFF8-B784478813D6}" destId="{A507E56F-9922-4C32-952B-1D0747541170}" srcOrd="5" destOrd="0" presId="urn:microsoft.com/office/officeart/2005/8/layout/pyramid2"/>
    <dgm:cxn modelId="{020F56C8-8671-4B00-B0A5-68E9703B20B3}" type="presParOf" srcId="{2024B32A-0E40-4CCA-AFF8-B784478813D6}" destId="{DFD321E6-9ACA-451F-9B94-CA67D2CD06AA}" srcOrd="6" destOrd="0" presId="urn:microsoft.com/office/officeart/2005/8/layout/pyramid2"/>
    <dgm:cxn modelId="{308E3F54-C855-4E24-930E-9A1A86A4DCF2}" type="presParOf" srcId="{2024B32A-0E40-4CCA-AFF8-B784478813D6}" destId="{3219DB16-17FF-470C-95BF-3683998C06C4}" srcOrd="7" destOrd="0" presId="urn:microsoft.com/office/officeart/2005/8/layout/pyramid2"/>
    <dgm:cxn modelId="{81E54F09-37A3-4FBE-8FC1-8098B42FBBBF}" type="presParOf" srcId="{2024B32A-0E40-4CCA-AFF8-B784478813D6}" destId="{33D5E7D0-35F5-4D99-B0C1-4173A2448051}" srcOrd="8" destOrd="0" presId="urn:microsoft.com/office/officeart/2005/8/layout/pyramid2"/>
    <dgm:cxn modelId="{62FB9C06-A65E-49D4-893B-4E4A24B11AB9}" type="presParOf" srcId="{2024B32A-0E40-4CCA-AFF8-B784478813D6}" destId="{302C5906-EFE2-47E3-8052-D285CAA771D7}" srcOrd="9" destOrd="0" presId="urn:microsoft.com/office/officeart/2005/8/layout/pyramid2"/>
    <dgm:cxn modelId="{04D7CFBE-9211-4BD9-B03F-49E9AA291099}" type="presParOf" srcId="{2024B32A-0E40-4CCA-AFF8-B784478813D6}" destId="{E169917B-EF44-4A5D-A469-FEF3A723E41F}" srcOrd="10" destOrd="0" presId="urn:microsoft.com/office/officeart/2005/8/layout/pyramid2"/>
    <dgm:cxn modelId="{30A42900-B188-4343-8F64-E92C2515EDBA}" type="presParOf" srcId="{2024B32A-0E40-4CCA-AFF8-B784478813D6}" destId="{DFB954D9-C529-4F14-9533-8B97AA1028CB}" srcOrd="1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03053D-42FA-4769-9922-801113BC1D23}" type="doc">
      <dgm:prSet loTypeId="urn:microsoft.com/office/officeart/2005/8/layout/process1" loCatId="process" qsTypeId="urn:microsoft.com/office/officeart/2005/8/quickstyle/3d3" qsCatId="3D" csTypeId="urn:microsoft.com/office/officeart/2005/8/colors/accent1_2" csCatId="accent1" phldr="1"/>
      <dgm:spPr/>
    </dgm:pt>
    <dgm:pt modelId="{833E7CF8-41B3-4B84-A0AE-730915246C28}">
      <dgm:prSet phldrT="[Text]"/>
      <dgm:spPr/>
      <dgm:t>
        <a:bodyPr/>
        <a:lstStyle/>
        <a:p>
          <a:r>
            <a:rPr lang="en-US" dirty="0">
              <a:solidFill>
                <a:schemeClr val="tx1"/>
              </a:solidFill>
            </a:rPr>
            <a:t>City</a:t>
          </a:r>
        </a:p>
      </dgm:t>
    </dgm:pt>
    <dgm:pt modelId="{931216F6-47F7-458B-A978-AC3088122994}" type="parTrans" cxnId="{8796BE01-4242-4FE1-AC87-51926F607C6A}">
      <dgm:prSet/>
      <dgm:spPr/>
      <dgm:t>
        <a:bodyPr/>
        <a:lstStyle/>
        <a:p>
          <a:endParaRPr lang="en-IN"/>
        </a:p>
      </dgm:t>
    </dgm:pt>
    <dgm:pt modelId="{3FE9961D-8F15-4347-BFB0-7784E02DA7D0}" type="sibTrans" cxnId="{8796BE01-4242-4FE1-AC87-51926F607C6A}">
      <dgm:prSet/>
      <dgm:spPr/>
      <dgm:t>
        <a:bodyPr/>
        <a:lstStyle/>
        <a:p>
          <a:endParaRPr lang="en-IN"/>
        </a:p>
      </dgm:t>
    </dgm:pt>
    <dgm:pt modelId="{E3043DAC-AEA4-4F57-804C-5365216E85B7}" type="pres">
      <dgm:prSet presAssocID="{C703053D-42FA-4769-9922-801113BC1D23}" presName="Name0" presStyleCnt="0">
        <dgm:presLayoutVars>
          <dgm:dir/>
          <dgm:resizeHandles val="exact"/>
        </dgm:presLayoutVars>
      </dgm:prSet>
      <dgm:spPr/>
    </dgm:pt>
    <dgm:pt modelId="{6179704A-160D-4747-AB1E-0E74AB259A6F}" type="pres">
      <dgm:prSet presAssocID="{833E7CF8-41B3-4B84-A0AE-730915246C28}" presName="node" presStyleLbl="node1" presStyleIdx="0" presStyleCnt="1" custLinFactNeighborY="5">
        <dgm:presLayoutVars>
          <dgm:bulletEnabled val="1"/>
        </dgm:presLayoutVars>
      </dgm:prSet>
      <dgm:spPr/>
    </dgm:pt>
  </dgm:ptLst>
  <dgm:cxnLst>
    <dgm:cxn modelId="{3056F900-AF4A-4161-ADA8-9DAAC92DB7E4}" type="presOf" srcId="{833E7CF8-41B3-4B84-A0AE-730915246C28}" destId="{6179704A-160D-4747-AB1E-0E74AB259A6F}" srcOrd="0" destOrd="0" presId="urn:microsoft.com/office/officeart/2005/8/layout/process1"/>
    <dgm:cxn modelId="{8796BE01-4242-4FE1-AC87-51926F607C6A}" srcId="{C703053D-42FA-4769-9922-801113BC1D23}" destId="{833E7CF8-41B3-4B84-A0AE-730915246C28}" srcOrd="0" destOrd="0" parTransId="{931216F6-47F7-458B-A978-AC3088122994}" sibTransId="{3FE9961D-8F15-4347-BFB0-7784E02DA7D0}"/>
    <dgm:cxn modelId="{7DEB34B2-72DC-4B0F-9DAF-535239B026A3}" type="presOf" srcId="{C703053D-42FA-4769-9922-801113BC1D23}" destId="{E3043DAC-AEA4-4F57-804C-5365216E85B7}" srcOrd="0" destOrd="0" presId="urn:microsoft.com/office/officeart/2005/8/layout/process1"/>
    <dgm:cxn modelId="{F0F5A31F-ECC8-4B4C-8ECB-F7B3FCCCC5FA}" type="presParOf" srcId="{E3043DAC-AEA4-4F57-804C-5365216E85B7}" destId="{6179704A-160D-4747-AB1E-0E74AB259A6F}" srcOrd="0"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703053D-42FA-4769-9922-801113BC1D23}" type="doc">
      <dgm:prSet loTypeId="urn:microsoft.com/office/officeart/2005/8/layout/process1" loCatId="process" qsTypeId="urn:microsoft.com/office/officeart/2005/8/quickstyle/3d3" qsCatId="3D" csTypeId="urn:microsoft.com/office/officeart/2005/8/colors/colorful1" csCatId="colorful" phldr="1"/>
      <dgm:spPr/>
    </dgm:pt>
    <dgm:pt modelId="{833E7CF8-41B3-4B84-A0AE-730915246C28}">
      <dgm:prSet phldrT="[Text]"/>
      <dgm:spPr/>
      <dgm:t>
        <a:bodyPr/>
        <a:lstStyle/>
        <a:p>
          <a:r>
            <a:rPr lang="en-US" b="1" dirty="0">
              <a:solidFill>
                <a:schemeClr val="tx1"/>
              </a:solidFill>
            </a:rPr>
            <a:t>Slum Development Association</a:t>
          </a:r>
          <a:endParaRPr lang="en-IN" b="1" dirty="0">
            <a:solidFill>
              <a:schemeClr val="tx1"/>
            </a:solidFill>
          </a:endParaRPr>
        </a:p>
      </dgm:t>
    </dgm:pt>
    <dgm:pt modelId="{931216F6-47F7-458B-A978-AC3088122994}" type="parTrans" cxnId="{8796BE01-4242-4FE1-AC87-51926F607C6A}">
      <dgm:prSet/>
      <dgm:spPr/>
      <dgm:t>
        <a:bodyPr/>
        <a:lstStyle/>
        <a:p>
          <a:endParaRPr lang="en-IN"/>
        </a:p>
      </dgm:t>
    </dgm:pt>
    <dgm:pt modelId="{3FE9961D-8F15-4347-BFB0-7784E02DA7D0}" type="sibTrans" cxnId="{8796BE01-4242-4FE1-AC87-51926F607C6A}">
      <dgm:prSet/>
      <dgm:spPr/>
      <dgm:t>
        <a:bodyPr/>
        <a:lstStyle/>
        <a:p>
          <a:endParaRPr lang="en-IN"/>
        </a:p>
      </dgm:t>
    </dgm:pt>
    <dgm:pt modelId="{E3043DAC-AEA4-4F57-804C-5365216E85B7}" type="pres">
      <dgm:prSet presAssocID="{C703053D-42FA-4769-9922-801113BC1D23}" presName="Name0" presStyleCnt="0">
        <dgm:presLayoutVars>
          <dgm:dir/>
          <dgm:resizeHandles val="exact"/>
        </dgm:presLayoutVars>
      </dgm:prSet>
      <dgm:spPr/>
    </dgm:pt>
    <dgm:pt modelId="{6179704A-160D-4747-AB1E-0E74AB259A6F}" type="pres">
      <dgm:prSet presAssocID="{833E7CF8-41B3-4B84-A0AE-730915246C28}" presName="node" presStyleLbl="node1" presStyleIdx="0" presStyleCnt="1" custLinFactNeighborX="-49" custLinFactNeighborY="1704">
        <dgm:presLayoutVars>
          <dgm:bulletEnabled val="1"/>
        </dgm:presLayoutVars>
      </dgm:prSet>
      <dgm:spPr/>
    </dgm:pt>
  </dgm:ptLst>
  <dgm:cxnLst>
    <dgm:cxn modelId="{8796BE01-4242-4FE1-AC87-51926F607C6A}" srcId="{C703053D-42FA-4769-9922-801113BC1D23}" destId="{833E7CF8-41B3-4B84-A0AE-730915246C28}" srcOrd="0" destOrd="0" parTransId="{931216F6-47F7-458B-A978-AC3088122994}" sibTransId="{3FE9961D-8F15-4347-BFB0-7784E02DA7D0}"/>
    <dgm:cxn modelId="{F2EB801A-05BB-421E-82E8-83BC1ED9AC44}" type="presOf" srcId="{833E7CF8-41B3-4B84-A0AE-730915246C28}" destId="{6179704A-160D-4747-AB1E-0E74AB259A6F}" srcOrd="0" destOrd="0" presId="urn:microsoft.com/office/officeart/2005/8/layout/process1"/>
    <dgm:cxn modelId="{7F7790F8-E19F-4600-A687-5EF5F669F85E}" type="presOf" srcId="{C703053D-42FA-4769-9922-801113BC1D23}" destId="{E3043DAC-AEA4-4F57-804C-5365216E85B7}" srcOrd="0" destOrd="0" presId="urn:microsoft.com/office/officeart/2005/8/layout/process1"/>
    <dgm:cxn modelId="{53A1389A-6320-4E03-9B64-021BB898630E}" type="presParOf" srcId="{E3043DAC-AEA4-4F57-804C-5365216E85B7}" destId="{6179704A-160D-4747-AB1E-0E74AB259A6F}" srcOrd="0" destOrd="0" presId="urn:microsoft.com/office/officeart/2005/8/layout/process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703053D-42FA-4769-9922-801113BC1D23}" type="doc">
      <dgm:prSet loTypeId="urn:microsoft.com/office/officeart/2005/8/layout/process1" loCatId="process" qsTypeId="urn:microsoft.com/office/officeart/2005/8/quickstyle/3d3" qsCatId="3D" csTypeId="urn:microsoft.com/office/officeart/2005/8/colors/accent1_2" csCatId="accent1" phldr="1"/>
      <dgm:spPr/>
    </dgm:pt>
    <dgm:pt modelId="{833E7CF8-41B3-4B84-A0AE-730915246C28}">
      <dgm:prSet phldrT="[Text]"/>
      <dgm:spPr/>
      <dgm:t>
        <a:bodyPr/>
        <a:lstStyle/>
        <a:p>
          <a:r>
            <a:rPr lang="en-US" dirty="0">
              <a:solidFill>
                <a:schemeClr val="tx1"/>
              </a:solidFill>
            </a:rPr>
            <a:t>State</a:t>
          </a:r>
        </a:p>
      </dgm:t>
    </dgm:pt>
    <dgm:pt modelId="{931216F6-47F7-458B-A978-AC3088122994}" type="parTrans" cxnId="{8796BE01-4242-4FE1-AC87-51926F607C6A}">
      <dgm:prSet/>
      <dgm:spPr/>
      <dgm:t>
        <a:bodyPr/>
        <a:lstStyle/>
        <a:p>
          <a:endParaRPr lang="en-IN"/>
        </a:p>
      </dgm:t>
    </dgm:pt>
    <dgm:pt modelId="{3FE9961D-8F15-4347-BFB0-7784E02DA7D0}" type="sibTrans" cxnId="{8796BE01-4242-4FE1-AC87-51926F607C6A}">
      <dgm:prSet/>
      <dgm:spPr/>
      <dgm:t>
        <a:bodyPr/>
        <a:lstStyle/>
        <a:p>
          <a:endParaRPr lang="en-IN"/>
        </a:p>
      </dgm:t>
    </dgm:pt>
    <dgm:pt modelId="{E3043DAC-AEA4-4F57-804C-5365216E85B7}" type="pres">
      <dgm:prSet presAssocID="{C703053D-42FA-4769-9922-801113BC1D23}" presName="Name0" presStyleCnt="0">
        <dgm:presLayoutVars>
          <dgm:dir/>
          <dgm:resizeHandles val="exact"/>
        </dgm:presLayoutVars>
      </dgm:prSet>
      <dgm:spPr/>
    </dgm:pt>
    <dgm:pt modelId="{6179704A-160D-4747-AB1E-0E74AB259A6F}" type="pres">
      <dgm:prSet presAssocID="{833E7CF8-41B3-4B84-A0AE-730915246C28}" presName="node" presStyleLbl="node1" presStyleIdx="0" presStyleCnt="1" custLinFactNeighborX="-611" custLinFactNeighborY="19823">
        <dgm:presLayoutVars>
          <dgm:bulletEnabled val="1"/>
        </dgm:presLayoutVars>
      </dgm:prSet>
      <dgm:spPr/>
    </dgm:pt>
  </dgm:ptLst>
  <dgm:cxnLst>
    <dgm:cxn modelId="{8796BE01-4242-4FE1-AC87-51926F607C6A}" srcId="{C703053D-42FA-4769-9922-801113BC1D23}" destId="{833E7CF8-41B3-4B84-A0AE-730915246C28}" srcOrd="0" destOrd="0" parTransId="{931216F6-47F7-458B-A978-AC3088122994}" sibTransId="{3FE9961D-8F15-4347-BFB0-7784E02DA7D0}"/>
    <dgm:cxn modelId="{6B2EE957-CE4B-4EE6-8144-BB1EBBB34B19}" type="presOf" srcId="{C703053D-42FA-4769-9922-801113BC1D23}" destId="{E3043DAC-AEA4-4F57-804C-5365216E85B7}" srcOrd="0" destOrd="0" presId="urn:microsoft.com/office/officeart/2005/8/layout/process1"/>
    <dgm:cxn modelId="{1C36D67C-C78B-427B-8A9F-18D266B734F4}" type="presOf" srcId="{833E7CF8-41B3-4B84-A0AE-730915246C28}" destId="{6179704A-160D-4747-AB1E-0E74AB259A6F}" srcOrd="0" destOrd="0" presId="urn:microsoft.com/office/officeart/2005/8/layout/process1"/>
    <dgm:cxn modelId="{D4EB2C05-E1DC-45C7-9D73-46B45135C538}" type="presParOf" srcId="{E3043DAC-AEA4-4F57-804C-5365216E85B7}" destId="{6179704A-160D-4747-AB1E-0E74AB259A6F}" srcOrd="0" destOrd="0" presId="urn:microsoft.com/office/officeart/2005/8/layout/process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703053D-42FA-4769-9922-801113BC1D23}" type="doc">
      <dgm:prSet loTypeId="urn:microsoft.com/office/officeart/2005/8/layout/process1" loCatId="process" qsTypeId="urn:microsoft.com/office/officeart/2005/8/quickstyle/3d3" qsCatId="3D" csTypeId="urn:microsoft.com/office/officeart/2005/8/colors/accent1_2" csCatId="accent1" phldr="1"/>
      <dgm:spPr/>
    </dgm:pt>
    <dgm:pt modelId="{833E7CF8-41B3-4B84-A0AE-730915246C28}">
      <dgm:prSet phldrT="[Text]"/>
      <dgm:spPr/>
      <dgm:t>
        <a:bodyPr/>
        <a:lstStyle/>
        <a:p>
          <a:r>
            <a:rPr lang="en-US" dirty="0">
              <a:solidFill>
                <a:schemeClr val="tx1"/>
              </a:solidFill>
            </a:rPr>
            <a:t>Slum</a:t>
          </a:r>
          <a:endParaRPr lang="en-IN" dirty="0">
            <a:solidFill>
              <a:schemeClr val="tx1"/>
            </a:solidFill>
          </a:endParaRPr>
        </a:p>
      </dgm:t>
    </dgm:pt>
    <dgm:pt modelId="{931216F6-47F7-458B-A978-AC3088122994}" type="parTrans" cxnId="{8796BE01-4242-4FE1-AC87-51926F607C6A}">
      <dgm:prSet/>
      <dgm:spPr/>
      <dgm:t>
        <a:bodyPr/>
        <a:lstStyle/>
        <a:p>
          <a:endParaRPr lang="en-IN"/>
        </a:p>
      </dgm:t>
    </dgm:pt>
    <dgm:pt modelId="{3FE9961D-8F15-4347-BFB0-7784E02DA7D0}" type="sibTrans" cxnId="{8796BE01-4242-4FE1-AC87-51926F607C6A}">
      <dgm:prSet/>
      <dgm:spPr/>
      <dgm:t>
        <a:bodyPr/>
        <a:lstStyle/>
        <a:p>
          <a:endParaRPr lang="en-IN"/>
        </a:p>
      </dgm:t>
    </dgm:pt>
    <dgm:pt modelId="{E3043DAC-AEA4-4F57-804C-5365216E85B7}" type="pres">
      <dgm:prSet presAssocID="{C703053D-42FA-4769-9922-801113BC1D23}" presName="Name0" presStyleCnt="0">
        <dgm:presLayoutVars>
          <dgm:dir/>
          <dgm:resizeHandles val="exact"/>
        </dgm:presLayoutVars>
      </dgm:prSet>
      <dgm:spPr/>
    </dgm:pt>
    <dgm:pt modelId="{6179704A-160D-4747-AB1E-0E74AB259A6F}" type="pres">
      <dgm:prSet presAssocID="{833E7CF8-41B3-4B84-A0AE-730915246C28}" presName="node" presStyleLbl="node1" presStyleIdx="0" presStyleCnt="1" custLinFactNeighborY="4104">
        <dgm:presLayoutVars>
          <dgm:bulletEnabled val="1"/>
        </dgm:presLayoutVars>
      </dgm:prSet>
      <dgm:spPr/>
    </dgm:pt>
  </dgm:ptLst>
  <dgm:cxnLst>
    <dgm:cxn modelId="{8796BE01-4242-4FE1-AC87-51926F607C6A}" srcId="{C703053D-42FA-4769-9922-801113BC1D23}" destId="{833E7CF8-41B3-4B84-A0AE-730915246C28}" srcOrd="0" destOrd="0" parTransId="{931216F6-47F7-458B-A978-AC3088122994}" sibTransId="{3FE9961D-8F15-4347-BFB0-7784E02DA7D0}"/>
    <dgm:cxn modelId="{9DF52C64-3C52-451F-84F4-441C6576DDA8}" type="presOf" srcId="{833E7CF8-41B3-4B84-A0AE-730915246C28}" destId="{6179704A-160D-4747-AB1E-0E74AB259A6F}" srcOrd="0" destOrd="0" presId="urn:microsoft.com/office/officeart/2005/8/layout/process1"/>
    <dgm:cxn modelId="{9D49E1DC-5053-447F-B56D-8862B18AD085}" type="presOf" srcId="{C703053D-42FA-4769-9922-801113BC1D23}" destId="{E3043DAC-AEA4-4F57-804C-5365216E85B7}" srcOrd="0" destOrd="0" presId="urn:microsoft.com/office/officeart/2005/8/layout/process1"/>
    <dgm:cxn modelId="{D099B149-4800-4365-A143-861253C7A8DE}" type="presParOf" srcId="{E3043DAC-AEA4-4F57-804C-5365216E85B7}" destId="{6179704A-160D-4747-AB1E-0E74AB259A6F}" srcOrd="0" destOrd="0" presId="urn:microsoft.com/office/officeart/2005/8/layout/process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703053D-42FA-4769-9922-801113BC1D23}" type="doc">
      <dgm:prSet loTypeId="urn:microsoft.com/office/officeart/2005/8/layout/process1" loCatId="process" qsTypeId="urn:microsoft.com/office/officeart/2005/8/quickstyle/3d3" qsCatId="3D" csTypeId="urn:microsoft.com/office/officeart/2005/8/colors/colorful5" csCatId="colorful" phldr="1"/>
      <dgm:spPr/>
    </dgm:pt>
    <dgm:pt modelId="{833E7CF8-41B3-4B84-A0AE-730915246C28}">
      <dgm:prSet phldrT="[Text]"/>
      <dgm:spPr/>
      <dgm:t>
        <a:bodyPr/>
        <a:lstStyle/>
        <a:p>
          <a:r>
            <a:rPr lang="en-US" b="1" dirty="0"/>
            <a:t>Lok Sabha</a:t>
          </a:r>
          <a:endParaRPr lang="en-IN" b="1" dirty="0"/>
        </a:p>
      </dgm:t>
    </dgm:pt>
    <dgm:pt modelId="{931216F6-47F7-458B-A978-AC3088122994}" type="parTrans" cxnId="{8796BE01-4242-4FE1-AC87-51926F607C6A}">
      <dgm:prSet/>
      <dgm:spPr/>
      <dgm:t>
        <a:bodyPr/>
        <a:lstStyle/>
        <a:p>
          <a:endParaRPr lang="en-IN"/>
        </a:p>
      </dgm:t>
    </dgm:pt>
    <dgm:pt modelId="{3FE9961D-8F15-4347-BFB0-7784E02DA7D0}" type="sibTrans" cxnId="{8796BE01-4242-4FE1-AC87-51926F607C6A}">
      <dgm:prSet/>
      <dgm:spPr/>
      <dgm:t>
        <a:bodyPr/>
        <a:lstStyle/>
        <a:p>
          <a:endParaRPr lang="en-IN"/>
        </a:p>
      </dgm:t>
    </dgm:pt>
    <dgm:pt modelId="{E3043DAC-AEA4-4F57-804C-5365216E85B7}" type="pres">
      <dgm:prSet presAssocID="{C703053D-42FA-4769-9922-801113BC1D23}" presName="Name0" presStyleCnt="0">
        <dgm:presLayoutVars>
          <dgm:dir/>
          <dgm:resizeHandles val="exact"/>
        </dgm:presLayoutVars>
      </dgm:prSet>
      <dgm:spPr/>
    </dgm:pt>
    <dgm:pt modelId="{6179704A-160D-4747-AB1E-0E74AB259A6F}" type="pres">
      <dgm:prSet presAssocID="{833E7CF8-41B3-4B84-A0AE-730915246C28}" presName="node" presStyleLbl="node1" presStyleIdx="0" presStyleCnt="1" custLinFactNeighborX="-49" custLinFactNeighborY="1704">
        <dgm:presLayoutVars>
          <dgm:bulletEnabled val="1"/>
        </dgm:presLayoutVars>
      </dgm:prSet>
      <dgm:spPr/>
    </dgm:pt>
  </dgm:ptLst>
  <dgm:cxnLst>
    <dgm:cxn modelId="{8796BE01-4242-4FE1-AC87-51926F607C6A}" srcId="{C703053D-42FA-4769-9922-801113BC1D23}" destId="{833E7CF8-41B3-4B84-A0AE-730915246C28}" srcOrd="0" destOrd="0" parTransId="{931216F6-47F7-458B-A978-AC3088122994}" sibTransId="{3FE9961D-8F15-4347-BFB0-7784E02DA7D0}"/>
    <dgm:cxn modelId="{2EC20B6E-5FC3-4B7D-A96C-76C5778D2D7C}" type="presOf" srcId="{C703053D-42FA-4769-9922-801113BC1D23}" destId="{E3043DAC-AEA4-4F57-804C-5365216E85B7}" srcOrd="0" destOrd="0" presId="urn:microsoft.com/office/officeart/2005/8/layout/process1"/>
    <dgm:cxn modelId="{0E4E0AB3-073D-46FF-B73E-DB2B4D58AFA9}" type="presOf" srcId="{833E7CF8-41B3-4B84-A0AE-730915246C28}" destId="{6179704A-160D-4747-AB1E-0E74AB259A6F}" srcOrd="0" destOrd="0" presId="urn:microsoft.com/office/officeart/2005/8/layout/process1"/>
    <dgm:cxn modelId="{2AD4F7A3-DE98-4842-B734-F3895E959A20}" type="presParOf" srcId="{E3043DAC-AEA4-4F57-804C-5365216E85B7}" destId="{6179704A-160D-4747-AB1E-0E74AB259A6F}" srcOrd="0" destOrd="0" presId="urn:microsoft.com/office/officeart/2005/8/layout/process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703053D-42FA-4769-9922-801113BC1D23}" type="doc">
      <dgm:prSet loTypeId="urn:microsoft.com/office/officeart/2005/8/layout/process1" loCatId="process" qsTypeId="urn:microsoft.com/office/officeart/2005/8/quickstyle/3d3" qsCatId="3D" csTypeId="urn:microsoft.com/office/officeart/2005/8/colors/colorful5" csCatId="colorful" phldr="1"/>
      <dgm:spPr/>
    </dgm:pt>
    <dgm:pt modelId="{833E7CF8-41B3-4B84-A0AE-730915246C28}">
      <dgm:prSet phldrT="[Text]"/>
      <dgm:spPr/>
      <dgm:t>
        <a:bodyPr/>
        <a:lstStyle/>
        <a:p>
          <a:r>
            <a:rPr lang="en-US" b="1" dirty="0"/>
            <a:t>Vidhana Sabha</a:t>
          </a:r>
          <a:endParaRPr lang="en-IN" b="1" dirty="0"/>
        </a:p>
      </dgm:t>
    </dgm:pt>
    <dgm:pt modelId="{931216F6-47F7-458B-A978-AC3088122994}" type="parTrans" cxnId="{8796BE01-4242-4FE1-AC87-51926F607C6A}">
      <dgm:prSet/>
      <dgm:spPr/>
      <dgm:t>
        <a:bodyPr/>
        <a:lstStyle/>
        <a:p>
          <a:endParaRPr lang="en-IN"/>
        </a:p>
      </dgm:t>
    </dgm:pt>
    <dgm:pt modelId="{3FE9961D-8F15-4347-BFB0-7784E02DA7D0}" type="sibTrans" cxnId="{8796BE01-4242-4FE1-AC87-51926F607C6A}">
      <dgm:prSet/>
      <dgm:spPr/>
      <dgm:t>
        <a:bodyPr/>
        <a:lstStyle/>
        <a:p>
          <a:endParaRPr lang="en-IN"/>
        </a:p>
      </dgm:t>
    </dgm:pt>
    <dgm:pt modelId="{E3043DAC-AEA4-4F57-804C-5365216E85B7}" type="pres">
      <dgm:prSet presAssocID="{C703053D-42FA-4769-9922-801113BC1D23}" presName="Name0" presStyleCnt="0">
        <dgm:presLayoutVars>
          <dgm:dir/>
          <dgm:resizeHandles val="exact"/>
        </dgm:presLayoutVars>
      </dgm:prSet>
      <dgm:spPr/>
    </dgm:pt>
    <dgm:pt modelId="{6179704A-160D-4747-AB1E-0E74AB259A6F}" type="pres">
      <dgm:prSet presAssocID="{833E7CF8-41B3-4B84-A0AE-730915246C28}" presName="node" presStyleLbl="node1" presStyleIdx="0" presStyleCnt="1" custLinFactNeighborX="-49" custLinFactNeighborY="1704">
        <dgm:presLayoutVars>
          <dgm:bulletEnabled val="1"/>
        </dgm:presLayoutVars>
      </dgm:prSet>
      <dgm:spPr/>
    </dgm:pt>
  </dgm:ptLst>
  <dgm:cxnLst>
    <dgm:cxn modelId="{8796BE01-4242-4FE1-AC87-51926F607C6A}" srcId="{C703053D-42FA-4769-9922-801113BC1D23}" destId="{833E7CF8-41B3-4B84-A0AE-730915246C28}" srcOrd="0" destOrd="0" parTransId="{931216F6-47F7-458B-A978-AC3088122994}" sibTransId="{3FE9961D-8F15-4347-BFB0-7784E02DA7D0}"/>
    <dgm:cxn modelId="{D8B5CF84-9419-47C8-8D6C-D88F99AC4833}" type="presOf" srcId="{833E7CF8-41B3-4B84-A0AE-730915246C28}" destId="{6179704A-160D-4747-AB1E-0E74AB259A6F}" srcOrd="0" destOrd="0" presId="urn:microsoft.com/office/officeart/2005/8/layout/process1"/>
    <dgm:cxn modelId="{CC3A34DD-C8B2-4D7C-B7BF-1D0569479C67}" type="presOf" srcId="{C703053D-42FA-4769-9922-801113BC1D23}" destId="{E3043DAC-AEA4-4F57-804C-5365216E85B7}" srcOrd="0" destOrd="0" presId="urn:microsoft.com/office/officeart/2005/8/layout/process1"/>
    <dgm:cxn modelId="{BE7F5B2E-5519-446D-8C90-78AEB415E238}" type="presParOf" srcId="{E3043DAC-AEA4-4F57-804C-5365216E85B7}" destId="{6179704A-160D-4747-AB1E-0E74AB259A6F}" srcOrd="0" destOrd="0" presId="urn:microsoft.com/office/officeart/2005/8/layout/process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703053D-42FA-4769-9922-801113BC1D23}" type="doc">
      <dgm:prSet loTypeId="urn:microsoft.com/office/officeart/2005/8/layout/process1" loCatId="process" qsTypeId="urn:microsoft.com/office/officeart/2005/8/quickstyle/3d3" qsCatId="3D" csTypeId="urn:microsoft.com/office/officeart/2005/8/colors/colorful5" csCatId="colorful" phldr="1"/>
      <dgm:spPr/>
    </dgm:pt>
    <dgm:pt modelId="{833E7CF8-41B3-4B84-A0AE-730915246C28}">
      <dgm:prSet phldrT="[Text]"/>
      <dgm:spPr/>
      <dgm:t>
        <a:bodyPr/>
        <a:lstStyle/>
        <a:p>
          <a:r>
            <a:rPr lang="en-US" b="1" dirty="0"/>
            <a:t>Municipal Council</a:t>
          </a:r>
          <a:endParaRPr lang="en-IN" b="1" dirty="0"/>
        </a:p>
      </dgm:t>
    </dgm:pt>
    <dgm:pt modelId="{931216F6-47F7-458B-A978-AC3088122994}" type="parTrans" cxnId="{8796BE01-4242-4FE1-AC87-51926F607C6A}">
      <dgm:prSet/>
      <dgm:spPr/>
      <dgm:t>
        <a:bodyPr/>
        <a:lstStyle/>
        <a:p>
          <a:endParaRPr lang="en-IN"/>
        </a:p>
      </dgm:t>
    </dgm:pt>
    <dgm:pt modelId="{3FE9961D-8F15-4347-BFB0-7784E02DA7D0}" type="sibTrans" cxnId="{8796BE01-4242-4FE1-AC87-51926F607C6A}">
      <dgm:prSet/>
      <dgm:spPr/>
      <dgm:t>
        <a:bodyPr/>
        <a:lstStyle/>
        <a:p>
          <a:endParaRPr lang="en-IN"/>
        </a:p>
      </dgm:t>
    </dgm:pt>
    <dgm:pt modelId="{E3043DAC-AEA4-4F57-804C-5365216E85B7}" type="pres">
      <dgm:prSet presAssocID="{C703053D-42FA-4769-9922-801113BC1D23}" presName="Name0" presStyleCnt="0">
        <dgm:presLayoutVars>
          <dgm:dir/>
          <dgm:resizeHandles val="exact"/>
        </dgm:presLayoutVars>
      </dgm:prSet>
      <dgm:spPr/>
    </dgm:pt>
    <dgm:pt modelId="{6179704A-160D-4747-AB1E-0E74AB259A6F}" type="pres">
      <dgm:prSet presAssocID="{833E7CF8-41B3-4B84-A0AE-730915246C28}" presName="node" presStyleLbl="node1" presStyleIdx="0" presStyleCnt="1" custLinFactNeighborX="6114" custLinFactNeighborY="1654">
        <dgm:presLayoutVars>
          <dgm:bulletEnabled val="1"/>
        </dgm:presLayoutVars>
      </dgm:prSet>
      <dgm:spPr/>
    </dgm:pt>
  </dgm:ptLst>
  <dgm:cxnLst>
    <dgm:cxn modelId="{8796BE01-4242-4FE1-AC87-51926F607C6A}" srcId="{C703053D-42FA-4769-9922-801113BC1D23}" destId="{833E7CF8-41B3-4B84-A0AE-730915246C28}" srcOrd="0" destOrd="0" parTransId="{931216F6-47F7-458B-A978-AC3088122994}" sibTransId="{3FE9961D-8F15-4347-BFB0-7784E02DA7D0}"/>
    <dgm:cxn modelId="{9D9DBF8B-568C-452D-8FC1-9DE872B0BC68}" type="presOf" srcId="{C703053D-42FA-4769-9922-801113BC1D23}" destId="{E3043DAC-AEA4-4F57-804C-5365216E85B7}" srcOrd="0" destOrd="0" presId="urn:microsoft.com/office/officeart/2005/8/layout/process1"/>
    <dgm:cxn modelId="{BDFA45CC-431D-464C-9787-BE7E477ED48E}" type="presOf" srcId="{833E7CF8-41B3-4B84-A0AE-730915246C28}" destId="{6179704A-160D-4747-AB1E-0E74AB259A6F}" srcOrd="0" destOrd="0" presId="urn:microsoft.com/office/officeart/2005/8/layout/process1"/>
    <dgm:cxn modelId="{0FC998A4-6399-4247-BF43-FCD834A2EFDA}" type="presParOf" srcId="{E3043DAC-AEA4-4F57-804C-5365216E85B7}" destId="{6179704A-160D-4747-AB1E-0E74AB259A6F}" srcOrd="0" destOrd="0" presId="urn:microsoft.com/office/officeart/2005/8/layout/process1"/>
  </dgm:cxn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D0C84B-9386-44EC-89A5-14B926798E71}">
      <dsp:nvSpPr>
        <dsp:cNvPr id="0" name=""/>
        <dsp:cNvSpPr/>
      </dsp:nvSpPr>
      <dsp:spPr>
        <a:xfrm>
          <a:off x="3333018" y="3082340"/>
          <a:ext cx="2439210" cy="243921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r>
            <a:rPr lang="en-US" sz="6500" kern="1200" dirty="0">
              <a:solidFill>
                <a:schemeClr val="tx1"/>
              </a:solidFill>
            </a:rPr>
            <a:t>ULB</a:t>
          </a:r>
          <a:endParaRPr lang="en-IN" sz="6500" kern="1200" dirty="0">
            <a:solidFill>
              <a:schemeClr val="tx1"/>
            </a:solidFill>
          </a:endParaRPr>
        </a:p>
      </dsp:txBody>
      <dsp:txXfrm>
        <a:off x="3690232" y="3439554"/>
        <a:ext cx="1724782" cy="1724782"/>
      </dsp:txXfrm>
    </dsp:sp>
    <dsp:sp modelId="{0C822044-E908-4C48-BB8E-F8E01FAD8D91}">
      <dsp:nvSpPr>
        <dsp:cNvPr id="0" name=""/>
        <dsp:cNvSpPr/>
      </dsp:nvSpPr>
      <dsp:spPr>
        <a:xfrm rot="10800000">
          <a:off x="854643" y="3954358"/>
          <a:ext cx="2342064" cy="695175"/>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D21D285-8BC3-43D2-83A6-D71F610F4D98}">
      <dsp:nvSpPr>
        <dsp:cNvPr id="0" name=""/>
        <dsp:cNvSpPr/>
      </dsp:nvSpPr>
      <dsp:spPr>
        <a:xfrm>
          <a:off x="919" y="3618967"/>
          <a:ext cx="1707447" cy="136595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55245" rIns="55245" bIns="55245" numCol="1" spcCol="1270" anchor="ctr" anchorCtr="0">
          <a:noAutofit/>
        </a:bodyPr>
        <a:lstStyle/>
        <a:p>
          <a:pPr marL="0" lvl="0" indent="0" algn="ctr" defTabSz="1289050">
            <a:lnSpc>
              <a:spcPct val="90000"/>
            </a:lnSpc>
            <a:spcBef>
              <a:spcPct val="0"/>
            </a:spcBef>
            <a:spcAft>
              <a:spcPct val="35000"/>
            </a:spcAft>
            <a:buNone/>
          </a:pPr>
          <a:r>
            <a:rPr lang="en-US" sz="2900" kern="1200" dirty="0"/>
            <a:t>Sanitation</a:t>
          </a:r>
          <a:endParaRPr lang="en-IN" sz="2900" kern="1200" dirty="0"/>
        </a:p>
      </dsp:txBody>
      <dsp:txXfrm>
        <a:off x="40927" y="3658975"/>
        <a:ext cx="1627431" cy="1285941"/>
      </dsp:txXfrm>
    </dsp:sp>
    <dsp:sp modelId="{CCB1F271-B4EF-46A4-A671-68CBB8D84527}">
      <dsp:nvSpPr>
        <dsp:cNvPr id="0" name=""/>
        <dsp:cNvSpPr/>
      </dsp:nvSpPr>
      <dsp:spPr>
        <a:xfrm rot="12960000">
          <a:off x="1337247" y="2469055"/>
          <a:ext cx="2342064" cy="695175"/>
        </a:xfrm>
        <a:prstGeom prst="leftArrow">
          <a:avLst>
            <a:gd name="adj1" fmla="val 60000"/>
            <a:gd name="adj2" fmla="val 50000"/>
          </a:avLst>
        </a:prstGeom>
        <a:solidFill>
          <a:schemeClr val="accent4">
            <a:hueOff val="2079139"/>
            <a:satOff val="-9594"/>
            <a:lumOff val="35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6FA89D1-2A06-4C1D-ADCF-4E964C9149B3}">
      <dsp:nvSpPr>
        <dsp:cNvPr id="0" name=""/>
        <dsp:cNvSpPr/>
      </dsp:nvSpPr>
      <dsp:spPr>
        <a:xfrm>
          <a:off x="707171" y="1445348"/>
          <a:ext cx="1707447" cy="1365957"/>
        </a:xfrm>
        <a:prstGeom prst="roundRect">
          <a:avLst>
            <a:gd name="adj" fmla="val 10000"/>
          </a:avLst>
        </a:prstGeom>
        <a:solidFill>
          <a:schemeClr val="accent4">
            <a:hueOff val="2079139"/>
            <a:satOff val="-9594"/>
            <a:lumOff val="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55245" rIns="55245" bIns="55245" numCol="1" spcCol="1270" anchor="ctr" anchorCtr="0">
          <a:noAutofit/>
        </a:bodyPr>
        <a:lstStyle/>
        <a:p>
          <a:pPr marL="0" lvl="0" indent="0" algn="ctr" defTabSz="1289050">
            <a:lnSpc>
              <a:spcPct val="90000"/>
            </a:lnSpc>
            <a:spcBef>
              <a:spcPct val="0"/>
            </a:spcBef>
            <a:spcAft>
              <a:spcPct val="35000"/>
            </a:spcAft>
            <a:buNone/>
          </a:pPr>
          <a:r>
            <a:rPr lang="en-US" sz="2900" kern="1200" dirty="0"/>
            <a:t>Water</a:t>
          </a:r>
          <a:endParaRPr lang="en-IN" sz="2900" kern="1200" dirty="0"/>
        </a:p>
      </dsp:txBody>
      <dsp:txXfrm>
        <a:off x="747179" y="1485356"/>
        <a:ext cx="1627431" cy="1285941"/>
      </dsp:txXfrm>
    </dsp:sp>
    <dsp:sp modelId="{1DA4A9D1-ED99-439F-9EDA-3B9566426513}">
      <dsp:nvSpPr>
        <dsp:cNvPr id="0" name=""/>
        <dsp:cNvSpPr/>
      </dsp:nvSpPr>
      <dsp:spPr>
        <a:xfrm rot="15120000">
          <a:off x="2600721" y="1551087"/>
          <a:ext cx="2342064" cy="695175"/>
        </a:xfrm>
        <a:prstGeom prst="leftArrow">
          <a:avLst>
            <a:gd name="adj1" fmla="val 60000"/>
            <a:gd name="adj2" fmla="val 50000"/>
          </a:avLst>
        </a:prstGeom>
        <a:solidFill>
          <a:schemeClr val="accent4">
            <a:hueOff val="4158277"/>
            <a:satOff val="-19187"/>
            <a:lumOff val="70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D4D90DD-9C6B-4250-829F-296F1582B3ED}">
      <dsp:nvSpPr>
        <dsp:cNvPr id="0" name=""/>
        <dsp:cNvSpPr/>
      </dsp:nvSpPr>
      <dsp:spPr>
        <a:xfrm>
          <a:off x="2556161" y="101978"/>
          <a:ext cx="1707447" cy="1365957"/>
        </a:xfrm>
        <a:prstGeom prst="roundRect">
          <a:avLst>
            <a:gd name="adj" fmla="val 10000"/>
          </a:avLst>
        </a:prstGeom>
        <a:solidFill>
          <a:schemeClr val="accent4">
            <a:hueOff val="4158277"/>
            <a:satOff val="-19187"/>
            <a:lumOff val="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55245" rIns="55245" bIns="55245" numCol="1" spcCol="1270" anchor="ctr" anchorCtr="0">
          <a:noAutofit/>
        </a:bodyPr>
        <a:lstStyle/>
        <a:p>
          <a:pPr marL="0" lvl="0" indent="0" algn="ctr" defTabSz="1289050">
            <a:lnSpc>
              <a:spcPct val="90000"/>
            </a:lnSpc>
            <a:spcBef>
              <a:spcPct val="0"/>
            </a:spcBef>
            <a:spcAft>
              <a:spcPct val="35000"/>
            </a:spcAft>
            <a:buNone/>
          </a:pPr>
          <a:r>
            <a:rPr lang="en-US" sz="2900" kern="1200" dirty="0"/>
            <a:t>Roads</a:t>
          </a:r>
          <a:endParaRPr lang="en-IN" sz="2900" kern="1200" dirty="0"/>
        </a:p>
      </dsp:txBody>
      <dsp:txXfrm>
        <a:off x="2596169" y="141986"/>
        <a:ext cx="1627431" cy="1285941"/>
      </dsp:txXfrm>
    </dsp:sp>
    <dsp:sp modelId="{CAB6D72B-9EC9-42D9-A22E-5D26B90E02EB}">
      <dsp:nvSpPr>
        <dsp:cNvPr id="0" name=""/>
        <dsp:cNvSpPr/>
      </dsp:nvSpPr>
      <dsp:spPr>
        <a:xfrm rot="17280000">
          <a:off x="4162461" y="1551087"/>
          <a:ext cx="2342064" cy="695175"/>
        </a:xfrm>
        <a:prstGeom prst="leftArrow">
          <a:avLst>
            <a:gd name="adj1" fmla="val 60000"/>
            <a:gd name="adj2" fmla="val 50000"/>
          </a:avLst>
        </a:prstGeom>
        <a:solidFill>
          <a:schemeClr val="accent4">
            <a:hueOff val="6237415"/>
            <a:satOff val="-28781"/>
            <a:lumOff val="105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C939B66-AAFC-4474-90CC-A3602CFA0091}">
      <dsp:nvSpPr>
        <dsp:cNvPr id="0" name=""/>
        <dsp:cNvSpPr/>
      </dsp:nvSpPr>
      <dsp:spPr>
        <a:xfrm>
          <a:off x="4841639" y="101978"/>
          <a:ext cx="1707447" cy="1365957"/>
        </a:xfrm>
        <a:prstGeom prst="roundRect">
          <a:avLst>
            <a:gd name="adj" fmla="val 10000"/>
          </a:avLst>
        </a:prstGeom>
        <a:solidFill>
          <a:schemeClr val="accent4">
            <a:hueOff val="6237415"/>
            <a:satOff val="-28781"/>
            <a:lumOff val="1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55245" rIns="55245" bIns="55245" numCol="1" spcCol="1270" anchor="ctr" anchorCtr="0">
          <a:noAutofit/>
        </a:bodyPr>
        <a:lstStyle/>
        <a:p>
          <a:pPr marL="0" lvl="0" indent="0" algn="ctr" defTabSz="1289050">
            <a:lnSpc>
              <a:spcPct val="90000"/>
            </a:lnSpc>
            <a:spcBef>
              <a:spcPct val="0"/>
            </a:spcBef>
            <a:spcAft>
              <a:spcPct val="35000"/>
            </a:spcAft>
            <a:buNone/>
          </a:pPr>
          <a:r>
            <a:rPr lang="en-US" sz="2900" kern="1200" dirty="0"/>
            <a:t>Drains</a:t>
          </a:r>
          <a:endParaRPr lang="en-IN" sz="2900" kern="1200" dirty="0"/>
        </a:p>
      </dsp:txBody>
      <dsp:txXfrm>
        <a:off x="4881647" y="141986"/>
        <a:ext cx="1627431" cy="1285941"/>
      </dsp:txXfrm>
    </dsp:sp>
    <dsp:sp modelId="{461FC4C5-028B-445E-971A-3D9351FE6112}">
      <dsp:nvSpPr>
        <dsp:cNvPr id="0" name=""/>
        <dsp:cNvSpPr/>
      </dsp:nvSpPr>
      <dsp:spPr>
        <a:xfrm rot="19440000">
          <a:off x="5425935" y="2469055"/>
          <a:ext cx="2342064" cy="695175"/>
        </a:xfrm>
        <a:prstGeom prst="leftArrow">
          <a:avLst>
            <a:gd name="adj1" fmla="val 60000"/>
            <a:gd name="adj2" fmla="val 50000"/>
          </a:avLst>
        </a:prstGeom>
        <a:solidFill>
          <a:schemeClr val="accent4">
            <a:hueOff val="8316554"/>
            <a:satOff val="-38374"/>
            <a:lumOff val="141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5F1E236-82E3-489B-A5C1-84344F7CDCE8}">
      <dsp:nvSpPr>
        <dsp:cNvPr id="0" name=""/>
        <dsp:cNvSpPr/>
      </dsp:nvSpPr>
      <dsp:spPr>
        <a:xfrm>
          <a:off x="6690629" y="1445348"/>
          <a:ext cx="1707447" cy="1365957"/>
        </a:xfrm>
        <a:prstGeom prst="roundRect">
          <a:avLst>
            <a:gd name="adj" fmla="val 10000"/>
          </a:avLst>
        </a:prstGeom>
        <a:solidFill>
          <a:schemeClr val="accent4">
            <a:hueOff val="8316554"/>
            <a:satOff val="-38374"/>
            <a:lumOff val="1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55245" rIns="55245" bIns="55245" numCol="1" spcCol="1270" anchor="ctr" anchorCtr="0">
          <a:noAutofit/>
        </a:bodyPr>
        <a:lstStyle/>
        <a:p>
          <a:pPr marL="0" lvl="0" indent="0" algn="ctr" defTabSz="1289050">
            <a:lnSpc>
              <a:spcPct val="90000"/>
            </a:lnSpc>
            <a:spcBef>
              <a:spcPct val="0"/>
            </a:spcBef>
            <a:spcAft>
              <a:spcPct val="35000"/>
            </a:spcAft>
            <a:buNone/>
          </a:pPr>
          <a:r>
            <a:rPr lang="en-US" sz="2900" kern="1200" dirty="0"/>
            <a:t>Street Lights</a:t>
          </a:r>
          <a:endParaRPr lang="en-IN" sz="2900" kern="1200" dirty="0"/>
        </a:p>
      </dsp:txBody>
      <dsp:txXfrm>
        <a:off x="6730637" y="1485356"/>
        <a:ext cx="1627431" cy="1285941"/>
      </dsp:txXfrm>
    </dsp:sp>
    <dsp:sp modelId="{271777DE-E335-44AB-80BB-77E3E7A13447}">
      <dsp:nvSpPr>
        <dsp:cNvPr id="0" name=""/>
        <dsp:cNvSpPr/>
      </dsp:nvSpPr>
      <dsp:spPr>
        <a:xfrm>
          <a:off x="5908539" y="3954358"/>
          <a:ext cx="2342064" cy="695175"/>
        </a:xfrm>
        <a:prstGeom prst="leftArrow">
          <a:avLst>
            <a:gd name="adj1" fmla="val 60000"/>
            <a:gd name="adj2" fmla="val 50000"/>
          </a:avLst>
        </a:prstGeom>
        <a:solidFill>
          <a:schemeClr val="accent4">
            <a:hueOff val="10395692"/>
            <a:satOff val="-47968"/>
            <a:lumOff val="176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524EAAD-A71D-4341-8E02-391A8ED020BB}">
      <dsp:nvSpPr>
        <dsp:cNvPr id="0" name=""/>
        <dsp:cNvSpPr/>
      </dsp:nvSpPr>
      <dsp:spPr>
        <a:xfrm>
          <a:off x="7396880" y="3618967"/>
          <a:ext cx="1707447" cy="1365957"/>
        </a:xfrm>
        <a:prstGeom prst="roundRect">
          <a:avLst>
            <a:gd name="adj" fmla="val 10000"/>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55245" rIns="55245" bIns="55245" numCol="1" spcCol="1270" anchor="ctr" anchorCtr="0">
          <a:noAutofit/>
        </a:bodyPr>
        <a:lstStyle/>
        <a:p>
          <a:pPr marL="0" lvl="0" indent="0" algn="ctr" defTabSz="1289050">
            <a:lnSpc>
              <a:spcPct val="90000"/>
            </a:lnSpc>
            <a:spcBef>
              <a:spcPct val="0"/>
            </a:spcBef>
            <a:spcAft>
              <a:spcPct val="35000"/>
            </a:spcAft>
            <a:buNone/>
          </a:pPr>
          <a:r>
            <a:rPr lang="en-US" sz="2900" kern="1200" dirty="0"/>
            <a:t>Parks</a:t>
          </a:r>
          <a:endParaRPr lang="en-IN" sz="2900" kern="1200" dirty="0"/>
        </a:p>
      </dsp:txBody>
      <dsp:txXfrm>
        <a:off x="7436888" y="3658975"/>
        <a:ext cx="1627431" cy="128594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79704A-160D-4747-AB1E-0E74AB259A6F}">
      <dsp:nvSpPr>
        <dsp:cNvPr id="0" name=""/>
        <dsp:cNvSpPr/>
      </dsp:nvSpPr>
      <dsp:spPr>
        <a:xfrm>
          <a:off x="0" y="0"/>
          <a:ext cx="1906954" cy="1144172"/>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kern="1200" dirty="0"/>
            <a:t>ULB</a:t>
          </a:r>
          <a:endParaRPr lang="en-IN" sz="4900" kern="1200" dirty="0"/>
        </a:p>
      </dsp:txBody>
      <dsp:txXfrm>
        <a:off x="33512" y="33512"/>
        <a:ext cx="1839930" cy="107714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79704A-160D-4747-AB1E-0E74AB259A6F}">
      <dsp:nvSpPr>
        <dsp:cNvPr id="0" name=""/>
        <dsp:cNvSpPr/>
      </dsp:nvSpPr>
      <dsp:spPr>
        <a:xfrm>
          <a:off x="0" y="98538"/>
          <a:ext cx="1906954" cy="1144172"/>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kern="1200" dirty="0"/>
            <a:t>ULB</a:t>
          </a:r>
          <a:endParaRPr lang="en-IN" sz="4900" kern="1200" dirty="0"/>
        </a:p>
      </dsp:txBody>
      <dsp:txXfrm>
        <a:off x="33512" y="132050"/>
        <a:ext cx="1839930" cy="107714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79704A-160D-4747-AB1E-0E74AB259A6F}">
      <dsp:nvSpPr>
        <dsp:cNvPr id="0" name=""/>
        <dsp:cNvSpPr/>
      </dsp:nvSpPr>
      <dsp:spPr>
        <a:xfrm>
          <a:off x="0" y="0"/>
          <a:ext cx="1510735" cy="825565"/>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a:t>SDA</a:t>
          </a:r>
          <a:endParaRPr lang="en-IN" sz="3600" b="1" kern="1200" dirty="0"/>
        </a:p>
      </dsp:txBody>
      <dsp:txXfrm>
        <a:off x="24180" y="24180"/>
        <a:ext cx="1462375" cy="77720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F5E9C2-5D42-41B3-B0D8-6B384A3EEFF9}">
      <dsp:nvSpPr>
        <dsp:cNvPr id="0" name=""/>
        <dsp:cNvSpPr/>
      </dsp:nvSpPr>
      <dsp:spPr>
        <a:xfrm>
          <a:off x="4264885" y="2686346"/>
          <a:ext cx="1673197" cy="1673197"/>
        </a:xfrm>
        <a:prstGeom prst="ellipse">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r>
            <a:rPr lang="en-US" sz="4900" b="1" kern="1200" dirty="0">
              <a:solidFill>
                <a:schemeClr val="tx1"/>
              </a:solidFill>
            </a:rPr>
            <a:t>SDA</a:t>
          </a:r>
          <a:endParaRPr lang="en-IN" sz="4900" b="1" kern="1200" dirty="0">
            <a:solidFill>
              <a:schemeClr val="tx1"/>
            </a:solidFill>
          </a:endParaRPr>
        </a:p>
      </dsp:txBody>
      <dsp:txXfrm>
        <a:off x="4509919" y="2931380"/>
        <a:ext cx="1183129" cy="1183129"/>
      </dsp:txXfrm>
    </dsp:sp>
    <dsp:sp modelId="{45B6B43D-83A6-4DC2-9487-2BB3299C1FDF}">
      <dsp:nvSpPr>
        <dsp:cNvPr id="0" name=""/>
        <dsp:cNvSpPr/>
      </dsp:nvSpPr>
      <dsp:spPr>
        <a:xfrm rot="16188246">
          <a:off x="4917238" y="2041733"/>
          <a:ext cx="360515" cy="629427"/>
        </a:xfrm>
        <a:prstGeom prst="rightArrow">
          <a:avLst>
            <a:gd name="adj1" fmla="val 60000"/>
            <a:gd name="adj2" fmla="val 5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en-IN" sz="2700" kern="1200"/>
        </a:p>
      </dsp:txBody>
      <dsp:txXfrm rot="10800000">
        <a:off x="4971500" y="2221695"/>
        <a:ext cx="252361" cy="377657"/>
      </dsp:txXfrm>
    </dsp:sp>
    <dsp:sp modelId="{E833F8C6-DB0E-49D1-87A1-74C1090EA4F8}">
      <dsp:nvSpPr>
        <dsp:cNvPr id="0" name=""/>
        <dsp:cNvSpPr/>
      </dsp:nvSpPr>
      <dsp:spPr>
        <a:xfrm>
          <a:off x="3982202" y="154881"/>
          <a:ext cx="2221862" cy="1851258"/>
        </a:xfrm>
        <a:prstGeom prst="ellipse">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Represents all households in the slum</a:t>
          </a:r>
          <a:endParaRPr lang="en-IN" sz="2000" b="1" kern="1200" dirty="0"/>
        </a:p>
      </dsp:txBody>
      <dsp:txXfrm>
        <a:off x="4307586" y="425991"/>
        <a:ext cx="1571094" cy="1309038"/>
      </dsp:txXfrm>
    </dsp:sp>
    <dsp:sp modelId="{AC36141A-0F44-40A1-9FDE-C9D0F8B7AE66}">
      <dsp:nvSpPr>
        <dsp:cNvPr id="0" name=""/>
        <dsp:cNvSpPr/>
      </dsp:nvSpPr>
      <dsp:spPr>
        <a:xfrm rot="19800000">
          <a:off x="5941450" y="2609333"/>
          <a:ext cx="394708" cy="629427"/>
        </a:xfrm>
        <a:prstGeom prst="rightArrow">
          <a:avLst>
            <a:gd name="adj1" fmla="val 60000"/>
            <a:gd name="adj2" fmla="val 50000"/>
          </a:avLst>
        </a:prstGeom>
        <a:solidFill>
          <a:schemeClr val="accent5">
            <a:hueOff val="-1470669"/>
            <a:satOff val="-2046"/>
            <a:lumOff val="-784"/>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en-IN" sz="2700" kern="1200"/>
        </a:p>
      </dsp:txBody>
      <dsp:txXfrm>
        <a:off x="5949382" y="2764821"/>
        <a:ext cx="276296" cy="377657"/>
      </dsp:txXfrm>
    </dsp:sp>
    <dsp:sp modelId="{02F305A7-7B90-4253-87A4-798E5A81B8D7}">
      <dsp:nvSpPr>
        <dsp:cNvPr id="0" name=""/>
        <dsp:cNvSpPr/>
      </dsp:nvSpPr>
      <dsp:spPr>
        <a:xfrm>
          <a:off x="6301100" y="1300954"/>
          <a:ext cx="2091496" cy="1851258"/>
        </a:xfrm>
        <a:prstGeom prst="ellipse">
          <a:avLst/>
        </a:prstGeom>
        <a:solidFill>
          <a:schemeClr val="accent5">
            <a:hueOff val="-1470669"/>
            <a:satOff val="-2046"/>
            <a:lumOff val="-78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Acts as a bridge to ULB to manage day to day problems</a:t>
          </a:r>
          <a:endParaRPr lang="en-IN" sz="2000" b="1" kern="1200" dirty="0"/>
        </a:p>
      </dsp:txBody>
      <dsp:txXfrm>
        <a:off x="6607392" y="1572064"/>
        <a:ext cx="1478912" cy="1309038"/>
      </dsp:txXfrm>
    </dsp:sp>
    <dsp:sp modelId="{E078E75B-CFA0-4B77-8345-B7598A66D664}">
      <dsp:nvSpPr>
        <dsp:cNvPr id="0" name=""/>
        <dsp:cNvSpPr/>
      </dsp:nvSpPr>
      <dsp:spPr>
        <a:xfrm rot="1118610">
          <a:off x="6046519" y="3597075"/>
          <a:ext cx="414997" cy="629427"/>
        </a:xfrm>
        <a:prstGeom prst="rightArrow">
          <a:avLst>
            <a:gd name="adj1" fmla="val 60000"/>
            <a:gd name="adj2" fmla="val 50000"/>
          </a:avLst>
        </a:prstGeom>
        <a:solidFill>
          <a:schemeClr val="accent5">
            <a:hueOff val="-2941338"/>
            <a:satOff val="-4091"/>
            <a:lumOff val="-1569"/>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en-IN" sz="2700" kern="1200"/>
        </a:p>
      </dsp:txBody>
      <dsp:txXfrm>
        <a:off x="6049785" y="3703060"/>
        <a:ext cx="290498" cy="377657"/>
      </dsp:txXfrm>
    </dsp:sp>
    <dsp:sp modelId="{4E0F256B-7C7F-49BA-9219-BF7188C92492}">
      <dsp:nvSpPr>
        <dsp:cNvPr id="0" name=""/>
        <dsp:cNvSpPr/>
      </dsp:nvSpPr>
      <dsp:spPr>
        <a:xfrm>
          <a:off x="6560201" y="3455304"/>
          <a:ext cx="2168712" cy="1851258"/>
        </a:xfrm>
        <a:prstGeom prst="ellipse">
          <a:avLst/>
        </a:prstGeom>
        <a:solidFill>
          <a:schemeClr val="accent5">
            <a:hueOff val="-2941338"/>
            <a:satOff val="-4091"/>
            <a:lumOff val="-156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Has 10 members        (5 women)</a:t>
          </a:r>
          <a:endParaRPr lang="en-IN" sz="2000" b="1" kern="1200" dirty="0"/>
        </a:p>
      </dsp:txBody>
      <dsp:txXfrm>
        <a:off x="6877802" y="3726414"/>
        <a:ext cx="1533510" cy="1309038"/>
      </dsp:txXfrm>
    </dsp:sp>
    <dsp:sp modelId="{161D341C-DA69-464E-99D4-066D6783EFD6}">
      <dsp:nvSpPr>
        <dsp:cNvPr id="0" name=""/>
        <dsp:cNvSpPr/>
      </dsp:nvSpPr>
      <dsp:spPr>
        <a:xfrm rot="4956408">
          <a:off x="5121147" y="4246766"/>
          <a:ext cx="230187" cy="629427"/>
        </a:xfrm>
        <a:prstGeom prst="rightArrow">
          <a:avLst>
            <a:gd name="adj1" fmla="val 60000"/>
            <a:gd name="adj2" fmla="val 50000"/>
          </a:avLst>
        </a:prstGeom>
        <a:solidFill>
          <a:schemeClr val="accent5">
            <a:hueOff val="-4412007"/>
            <a:satOff val="-6137"/>
            <a:lumOff val="-2353"/>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en-IN" sz="2700" kern="1200"/>
        </a:p>
      </dsp:txBody>
      <dsp:txXfrm>
        <a:off x="5151232" y="4338410"/>
        <a:ext cx="161131" cy="377657"/>
      </dsp:txXfrm>
    </dsp:sp>
    <dsp:sp modelId="{CC664081-57D4-47D3-B75D-867DFD6ED4C1}">
      <dsp:nvSpPr>
        <dsp:cNvPr id="0" name=""/>
        <dsp:cNvSpPr/>
      </dsp:nvSpPr>
      <dsp:spPr>
        <a:xfrm>
          <a:off x="4110452" y="4779208"/>
          <a:ext cx="2548294" cy="1851258"/>
        </a:xfrm>
        <a:prstGeom prst="ellipse">
          <a:avLst/>
        </a:prstGeom>
        <a:solidFill>
          <a:schemeClr val="accent5">
            <a:hueOff val="-4412007"/>
            <a:satOff val="-6137"/>
            <a:lumOff val="-235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Office Bearers President, Secretary, Treasurer</a:t>
          </a:r>
          <a:endParaRPr lang="en-IN" sz="2000" b="1" kern="1200" dirty="0"/>
        </a:p>
      </dsp:txBody>
      <dsp:txXfrm>
        <a:off x="4483641" y="5050318"/>
        <a:ext cx="1801916" cy="1309038"/>
      </dsp:txXfrm>
    </dsp:sp>
    <dsp:sp modelId="{A5CE7341-7C22-4A6E-918E-EF89DEA6FDDF}">
      <dsp:nvSpPr>
        <dsp:cNvPr id="0" name=""/>
        <dsp:cNvSpPr/>
      </dsp:nvSpPr>
      <dsp:spPr>
        <a:xfrm rot="9000000">
          <a:off x="3808061" y="3827925"/>
          <a:ext cx="440162" cy="629427"/>
        </a:xfrm>
        <a:prstGeom prst="rightArrow">
          <a:avLst>
            <a:gd name="adj1" fmla="val 60000"/>
            <a:gd name="adj2" fmla="val 50000"/>
          </a:avLst>
        </a:prstGeom>
        <a:solidFill>
          <a:schemeClr val="accent5">
            <a:hueOff val="-5882676"/>
            <a:satOff val="-8182"/>
            <a:lumOff val="-3138"/>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en-IN" sz="2700" kern="1200"/>
        </a:p>
      </dsp:txBody>
      <dsp:txXfrm rot="10800000">
        <a:off x="3931264" y="3920798"/>
        <a:ext cx="308113" cy="377657"/>
      </dsp:txXfrm>
    </dsp:sp>
    <dsp:sp modelId="{DCE4FFA3-A32A-4D62-9981-CAADB5FDBCAE}">
      <dsp:nvSpPr>
        <dsp:cNvPr id="0" name=""/>
        <dsp:cNvSpPr/>
      </dsp:nvSpPr>
      <dsp:spPr>
        <a:xfrm>
          <a:off x="1930491" y="3893676"/>
          <a:ext cx="1851258" cy="1851258"/>
        </a:xfrm>
        <a:prstGeom prst="ellipse">
          <a:avLst/>
        </a:prstGeom>
        <a:solidFill>
          <a:schemeClr val="accent5">
            <a:hueOff val="-5882676"/>
            <a:satOff val="-8182"/>
            <a:lumOff val="-313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Conducts monthly meetings. Passes resolutions</a:t>
          </a:r>
          <a:endParaRPr lang="en-IN" sz="2000" b="1" kern="1200" dirty="0"/>
        </a:p>
      </dsp:txBody>
      <dsp:txXfrm>
        <a:off x="2201601" y="4164786"/>
        <a:ext cx="1309038" cy="1309038"/>
      </dsp:txXfrm>
    </dsp:sp>
    <dsp:sp modelId="{EAA251F5-6F49-4D48-A9D8-3F840968345C}">
      <dsp:nvSpPr>
        <dsp:cNvPr id="0" name=""/>
        <dsp:cNvSpPr/>
      </dsp:nvSpPr>
      <dsp:spPr>
        <a:xfrm rot="12600000">
          <a:off x="3935462" y="2633636"/>
          <a:ext cx="341592" cy="629427"/>
        </a:xfrm>
        <a:prstGeom prst="rightArrow">
          <a:avLst>
            <a:gd name="adj1" fmla="val 60000"/>
            <a:gd name="adj2" fmla="val 50000"/>
          </a:avLst>
        </a:prstGeom>
        <a:solidFill>
          <a:schemeClr val="accent5">
            <a:hueOff val="-7353344"/>
            <a:satOff val="-10228"/>
            <a:lumOff val="-3922"/>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endParaRPr lang="en-IN" sz="2700" kern="1200"/>
        </a:p>
      </dsp:txBody>
      <dsp:txXfrm rot="10800000">
        <a:off x="4031075" y="2785141"/>
        <a:ext cx="239114" cy="377657"/>
      </dsp:txXfrm>
    </dsp:sp>
    <dsp:sp modelId="{EA813AC6-CE9D-484C-ACE7-5B8754CD94DE}">
      <dsp:nvSpPr>
        <dsp:cNvPr id="0" name=""/>
        <dsp:cNvSpPr/>
      </dsp:nvSpPr>
      <dsp:spPr>
        <a:xfrm>
          <a:off x="1652247" y="1300954"/>
          <a:ext cx="2407747" cy="1851258"/>
        </a:xfrm>
        <a:prstGeom prst="ellipse">
          <a:avLst/>
        </a:prstGeom>
        <a:solidFill>
          <a:schemeClr val="accent5">
            <a:hueOff val="-7353344"/>
            <a:satOff val="-10228"/>
            <a:lumOff val="-392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Actively participates in Jaga Mission</a:t>
          </a:r>
          <a:endParaRPr lang="en-IN" sz="2000" b="1" kern="1200" dirty="0"/>
        </a:p>
      </dsp:txBody>
      <dsp:txXfrm>
        <a:off x="2004853" y="1572064"/>
        <a:ext cx="1702535" cy="130903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ED47FD-CD8E-4EC8-A7E3-BF3AC4BC5C1A}">
      <dsp:nvSpPr>
        <dsp:cNvPr id="0" name=""/>
        <dsp:cNvSpPr/>
      </dsp:nvSpPr>
      <dsp:spPr>
        <a:xfrm>
          <a:off x="604550" y="0"/>
          <a:ext cx="9984648" cy="6240405"/>
        </a:xfrm>
        <a:prstGeom prst="swooshArrow">
          <a:avLst>
            <a:gd name="adj1" fmla="val 25000"/>
            <a:gd name="adj2" fmla="val 25000"/>
          </a:avLst>
        </a:prstGeom>
        <a:gradFill rotWithShape="0">
          <a:gsLst>
            <a:gs pos="0">
              <a:schemeClr val="accent3">
                <a:tint val="40000"/>
                <a:hueOff val="0"/>
                <a:satOff val="0"/>
                <a:lumOff val="0"/>
                <a:alphaOff val="0"/>
                <a:satMod val="103000"/>
                <a:lumMod val="102000"/>
                <a:tint val="94000"/>
              </a:schemeClr>
            </a:gs>
            <a:gs pos="50000">
              <a:schemeClr val="accent3">
                <a:tint val="40000"/>
                <a:hueOff val="0"/>
                <a:satOff val="0"/>
                <a:lumOff val="0"/>
                <a:alphaOff val="0"/>
                <a:satMod val="110000"/>
                <a:lumMod val="100000"/>
                <a:shade val="100000"/>
              </a:schemeClr>
            </a:gs>
            <a:gs pos="100000">
              <a:schemeClr val="accent3">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F9CCBAD5-097C-485C-8919-6184C7EEFD7E}">
      <dsp:nvSpPr>
        <dsp:cNvPr id="0" name=""/>
        <dsp:cNvSpPr/>
      </dsp:nvSpPr>
      <dsp:spPr>
        <a:xfrm>
          <a:off x="1588037" y="4640365"/>
          <a:ext cx="229646" cy="229646"/>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1A5A2A7-91C6-46F2-8556-627425ECFBB7}">
      <dsp:nvSpPr>
        <dsp:cNvPr id="0" name=""/>
        <dsp:cNvSpPr/>
      </dsp:nvSpPr>
      <dsp:spPr>
        <a:xfrm>
          <a:off x="0" y="2915005"/>
          <a:ext cx="3072284" cy="1485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85" tIns="0" rIns="0" bIns="0" numCol="1" spcCol="1270" anchor="t" anchorCtr="0">
          <a:noAutofit/>
        </a:bodyPr>
        <a:lstStyle/>
        <a:p>
          <a:pPr marL="0" lvl="0" indent="0" algn="l" defTabSz="1244600">
            <a:lnSpc>
              <a:spcPct val="90000"/>
            </a:lnSpc>
            <a:spcBef>
              <a:spcPct val="0"/>
            </a:spcBef>
            <a:spcAft>
              <a:spcPct val="35000"/>
            </a:spcAft>
            <a:buNone/>
          </a:pPr>
          <a:r>
            <a:rPr lang="en-US" sz="2800" b="1" kern="1200"/>
            <a:t>PNA</a:t>
          </a:r>
          <a:endParaRPr lang="en-US" sz="2800" b="1" kern="1200" dirty="0"/>
        </a:p>
        <a:p>
          <a:pPr marL="228600" lvl="1" indent="-228600" algn="l" defTabSz="889000">
            <a:lnSpc>
              <a:spcPct val="90000"/>
            </a:lnSpc>
            <a:spcBef>
              <a:spcPct val="0"/>
            </a:spcBef>
            <a:spcAft>
              <a:spcPct val="15000"/>
            </a:spcAft>
            <a:buChar char="•"/>
          </a:pPr>
          <a:r>
            <a:rPr lang="en-US" sz="2000" kern="1200"/>
            <a:t>Participatory needs assessment</a:t>
          </a:r>
          <a:endParaRPr lang="en-US" sz="2000" kern="1200" dirty="0"/>
        </a:p>
        <a:p>
          <a:pPr marL="228600" lvl="1" indent="-228600" algn="l" defTabSz="889000">
            <a:lnSpc>
              <a:spcPct val="90000"/>
            </a:lnSpc>
            <a:spcBef>
              <a:spcPct val="0"/>
            </a:spcBef>
            <a:spcAft>
              <a:spcPct val="15000"/>
            </a:spcAft>
            <a:buChar char="•"/>
          </a:pPr>
          <a:r>
            <a:rPr lang="en-US" sz="2000" kern="1200"/>
            <a:t>SDA Group Discussion</a:t>
          </a:r>
          <a:endParaRPr lang="en-US" sz="2000" kern="1200" dirty="0"/>
        </a:p>
      </dsp:txBody>
      <dsp:txXfrm>
        <a:off x="0" y="2915005"/>
        <a:ext cx="3072284" cy="1485216"/>
      </dsp:txXfrm>
    </dsp:sp>
    <dsp:sp modelId="{0E440571-9F95-4B72-A493-416BCF3A93CD}">
      <dsp:nvSpPr>
        <dsp:cNvPr id="0" name=""/>
        <dsp:cNvSpPr/>
      </dsp:nvSpPr>
      <dsp:spPr>
        <a:xfrm>
          <a:off x="3210543" y="3188846"/>
          <a:ext cx="399385" cy="399385"/>
        </a:xfrm>
        <a:prstGeom prst="ellipse">
          <a:avLst/>
        </a:prstGeom>
        <a:gradFill rotWithShape="0">
          <a:gsLst>
            <a:gs pos="0">
              <a:schemeClr val="accent3">
                <a:hueOff val="903533"/>
                <a:satOff val="33333"/>
                <a:lumOff val="-4902"/>
                <a:alphaOff val="0"/>
                <a:satMod val="103000"/>
                <a:lumMod val="102000"/>
                <a:tint val="94000"/>
              </a:schemeClr>
            </a:gs>
            <a:gs pos="50000">
              <a:schemeClr val="accent3">
                <a:hueOff val="903533"/>
                <a:satOff val="33333"/>
                <a:lumOff val="-4902"/>
                <a:alphaOff val="0"/>
                <a:satMod val="110000"/>
                <a:lumMod val="100000"/>
                <a:shade val="100000"/>
              </a:schemeClr>
            </a:gs>
            <a:gs pos="100000">
              <a:schemeClr val="accent3">
                <a:hueOff val="903533"/>
                <a:satOff val="33333"/>
                <a:lumOff val="-490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71B1270-F360-434C-86C4-70BD187AA3AC}">
      <dsp:nvSpPr>
        <dsp:cNvPr id="0" name=""/>
        <dsp:cNvSpPr/>
      </dsp:nvSpPr>
      <dsp:spPr>
        <a:xfrm>
          <a:off x="3422575" y="2777128"/>
          <a:ext cx="2888330" cy="28518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626" tIns="0" rIns="0" bIns="0" numCol="1" spcCol="1270" anchor="t" anchorCtr="0">
          <a:noAutofit/>
        </a:bodyPr>
        <a:lstStyle/>
        <a:p>
          <a:pPr marL="0" lvl="0" indent="0" algn="l" defTabSz="1422400">
            <a:lnSpc>
              <a:spcPct val="90000"/>
            </a:lnSpc>
            <a:spcBef>
              <a:spcPct val="0"/>
            </a:spcBef>
            <a:spcAft>
              <a:spcPct val="35000"/>
            </a:spcAft>
            <a:buNone/>
          </a:pPr>
          <a:r>
            <a:rPr lang="en-US" sz="3200" b="1" kern="1200" dirty="0"/>
            <a:t>IGAP</a:t>
          </a:r>
        </a:p>
        <a:p>
          <a:pPr marL="228600" lvl="1" indent="-228600" algn="l" defTabSz="889000">
            <a:lnSpc>
              <a:spcPct val="90000"/>
            </a:lnSpc>
            <a:spcBef>
              <a:spcPct val="0"/>
            </a:spcBef>
            <a:spcAft>
              <a:spcPct val="15000"/>
            </a:spcAft>
            <a:buChar char="•"/>
          </a:pPr>
          <a:r>
            <a:rPr lang="en-US" sz="2000" kern="1200" dirty="0"/>
            <a:t>Identify infra gaps</a:t>
          </a:r>
        </a:p>
        <a:p>
          <a:pPr marL="228600" lvl="1" indent="-228600" algn="l" defTabSz="889000">
            <a:lnSpc>
              <a:spcPct val="90000"/>
            </a:lnSpc>
            <a:spcBef>
              <a:spcPct val="0"/>
            </a:spcBef>
            <a:spcAft>
              <a:spcPct val="15000"/>
            </a:spcAft>
            <a:buChar char="•"/>
          </a:pPr>
          <a:r>
            <a:rPr lang="en-US" sz="2000" kern="1200"/>
            <a:t>Create project plan</a:t>
          </a:r>
          <a:endParaRPr lang="en-US" sz="2000" kern="1200" dirty="0"/>
        </a:p>
      </dsp:txBody>
      <dsp:txXfrm>
        <a:off x="3422575" y="2777128"/>
        <a:ext cx="2888330" cy="2851865"/>
      </dsp:txXfrm>
    </dsp:sp>
    <dsp:sp modelId="{B1DD49ED-2662-4C62-94C5-123D4022EBF4}">
      <dsp:nvSpPr>
        <dsp:cNvPr id="0" name=""/>
        <dsp:cNvSpPr/>
      </dsp:nvSpPr>
      <dsp:spPr>
        <a:xfrm>
          <a:off x="5282357" y="2119241"/>
          <a:ext cx="529186" cy="529186"/>
        </a:xfrm>
        <a:prstGeom prst="ellipse">
          <a:avLst/>
        </a:prstGeom>
        <a:gradFill rotWithShape="0">
          <a:gsLst>
            <a:gs pos="0">
              <a:schemeClr val="accent3">
                <a:hueOff val="1807066"/>
                <a:satOff val="66667"/>
                <a:lumOff val="-9804"/>
                <a:alphaOff val="0"/>
                <a:satMod val="103000"/>
                <a:lumMod val="102000"/>
                <a:tint val="94000"/>
              </a:schemeClr>
            </a:gs>
            <a:gs pos="50000">
              <a:schemeClr val="accent3">
                <a:hueOff val="1807066"/>
                <a:satOff val="66667"/>
                <a:lumOff val="-9804"/>
                <a:alphaOff val="0"/>
                <a:satMod val="110000"/>
                <a:lumMod val="100000"/>
                <a:shade val="100000"/>
              </a:schemeClr>
            </a:gs>
            <a:gs pos="100000">
              <a:schemeClr val="accent3">
                <a:hueOff val="1807066"/>
                <a:satOff val="66667"/>
                <a:lumOff val="-9804"/>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38925BB-7ED8-4FF1-83DE-08B48F947D68}">
      <dsp:nvSpPr>
        <dsp:cNvPr id="0" name=""/>
        <dsp:cNvSpPr/>
      </dsp:nvSpPr>
      <dsp:spPr>
        <a:xfrm>
          <a:off x="4308154" y="154891"/>
          <a:ext cx="2901728" cy="26128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0405" tIns="0" rIns="0" bIns="0" numCol="1" spcCol="1270" anchor="t" anchorCtr="0">
          <a:noAutofit/>
        </a:bodyPr>
        <a:lstStyle/>
        <a:p>
          <a:pPr marL="0" lvl="0" indent="0" algn="l" defTabSz="1066800">
            <a:lnSpc>
              <a:spcPct val="90000"/>
            </a:lnSpc>
            <a:spcBef>
              <a:spcPct val="0"/>
            </a:spcBef>
            <a:spcAft>
              <a:spcPct val="35000"/>
            </a:spcAft>
            <a:buNone/>
          </a:pPr>
          <a:r>
            <a:rPr lang="en-US" sz="2400" b="1" kern="1200"/>
            <a:t>Project Implementation</a:t>
          </a:r>
          <a:endParaRPr lang="en-US" sz="2400" b="1" kern="1200" dirty="0"/>
        </a:p>
        <a:p>
          <a:pPr marL="171450" lvl="1" indent="-171450" algn="l" defTabSz="800100">
            <a:lnSpc>
              <a:spcPct val="90000"/>
            </a:lnSpc>
            <a:spcBef>
              <a:spcPct val="0"/>
            </a:spcBef>
            <a:spcAft>
              <a:spcPct val="15000"/>
            </a:spcAft>
            <a:buChar char="•"/>
          </a:pPr>
          <a:r>
            <a:rPr lang="en-US" sz="1800" kern="1200"/>
            <a:t>Find implementation partners</a:t>
          </a:r>
          <a:endParaRPr lang="en-US" sz="1800" kern="1200" dirty="0"/>
        </a:p>
        <a:p>
          <a:pPr marL="171450" lvl="1" indent="-171450" algn="l" defTabSz="800100">
            <a:lnSpc>
              <a:spcPct val="90000"/>
            </a:lnSpc>
            <a:spcBef>
              <a:spcPct val="0"/>
            </a:spcBef>
            <a:spcAft>
              <a:spcPct val="15000"/>
            </a:spcAft>
            <a:buChar char="•"/>
          </a:pPr>
          <a:r>
            <a:rPr lang="en-US" sz="1800" kern="1200" dirty="0"/>
            <a:t>Execute</a:t>
          </a:r>
        </a:p>
        <a:p>
          <a:pPr marL="171450" lvl="1" indent="-171450" algn="l" defTabSz="800100">
            <a:lnSpc>
              <a:spcPct val="90000"/>
            </a:lnSpc>
            <a:spcBef>
              <a:spcPct val="0"/>
            </a:spcBef>
            <a:spcAft>
              <a:spcPct val="15000"/>
            </a:spcAft>
            <a:buChar char="•"/>
          </a:pPr>
          <a:r>
            <a:rPr lang="en-US" sz="1800" kern="1200" dirty="0"/>
            <a:t>Monitor quality</a:t>
          </a:r>
        </a:p>
      </dsp:txBody>
      <dsp:txXfrm>
        <a:off x="4308154" y="154891"/>
        <a:ext cx="2901728" cy="2612826"/>
      </dsp:txXfrm>
    </dsp:sp>
    <dsp:sp modelId="{EF55B450-C082-4863-8B39-884339011640}">
      <dsp:nvSpPr>
        <dsp:cNvPr id="0" name=""/>
        <dsp:cNvSpPr/>
      </dsp:nvSpPr>
      <dsp:spPr>
        <a:xfrm>
          <a:off x="7901956" y="1277106"/>
          <a:ext cx="708910" cy="708910"/>
        </a:xfrm>
        <a:prstGeom prst="ellipse">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3A5AF9E-C2EC-43A2-BA1A-486E6BFE1253}">
      <dsp:nvSpPr>
        <dsp:cNvPr id="0" name=""/>
        <dsp:cNvSpPr/>
      </dsp:nvSpPr>
      <dsp:spPr>
        <a:xfrm>
          <a:off x="7622229" y="2001699"/>
          <a:ext cx="3364025" cy="2001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5637" tIns="0" rIns="0" bIns="0" numCol="1" spcCol="1270" anchor="t" anchorCtr="0">
          <a:noAutofit/>
        </a:bodyPr>
        <a:lstStyle/>
        <a:p>
          <a:pPr marL="0" lvl="0" indent="0" algn="l" defTabSz="1244600">
            <a:lnSpc>
              <a:spcPct val="90000"/>
            </a:lnSpc>
            <a:spcBef>
              <a:spcPct val="0"/>
            </a:spcBef>
            <a:spcAft>
              <a:spcPct val="35000"/>
            </a:spcAft>
            <a:buNone/>
          </a:pPr>
          <a:r>
            <a:rPr lang="en-US" sz="2800" b="1" kern="1200" dirty="0"/>
            <a:t>De-notification</a:t>
          </a:r>
        </a:p>
        <a:p>
          <a:pPr marL="228600" lvl="1" indent="-228600" algn="l" defTabSz="889000">
            <a:lnSpc>
              <a:spcPct val="90000"/>
            </a:lnSpc>
            <a:spcBef>
              <a:spcPct val="0"/>
            </a:spcBef>
            <a:spcAft>
              <a:spcPct val="15000"/>
            </a:spcAft>
            <a:buChar char="•"/>
          </a:pPr>
          <a:r>
            <a:rPr lang="en-US" sz="2000" kern="1200" dirty="0"/>
            <a:t>Work completed</a:t>
          </a:r>
        </a:p>
        <a:p>
          <a:pPr marL="228600" lvl="1" indent="-228600" algn="l" defTabSz="889000">
            <a:lnSpc>
              <a:spcPct val="90000"/>
            </a:lnSpc>
            <a:spcBef>
              <a:spcPct val="0"/>
            </a:spcBef>
            <a:spcAft>
              <a:spcPct val="15000"/>
            </a:spcAft>
            <a:buChar char="•"/>
          </a:pPr>
          <a:r>
            <a:rPr lang="en-US" sz="2000" kern="1200" dirty="0"/>
            <a:t>SDA passes resolution</a:t>
          </a:r>
        </a:p>
        <a:p>
          <a:pPr marL="228600" lvl="1" indent="-228600" algn="l" defTabSz="889000">
            <a:lnSpc>
              <a:spcPct val="90000"/>
            </a:lnSpc>
            <a:spcBef>
              <a:spcPct val="0"/>
            </a:spcBef>
            <a:spcAft>
              <a:spcPct val="15000"/>
            </a:spcAft>
            <a:buChar char="•"/>
          </a:pPr>
          <a:r>
            <a:rPr lang="en-US" sz="2000" kern="1200" dirty="0"/>
            <a:t>ULB de-notifies slum</a:t>
          </a:r>
        </a:p>
        <a:p>
          <a:pPr marL="228600" lvl="1" indent="-228600" algn="l" defTabSz="1066800">
            <a:lnSpc>
              <a:spcPct val="90000"/>
            </a:lnSpc>
            <a:spcBef>
              <a:spcPct val="0"/>
            </a:spcBef>
            <a:spcAft>
              <a:spcPct val="15000"/>
            </a:spcAft>
            <a:buChar char="•"/>
          </a:pPr>
          <a:endParaRPr lang="en-US" sz="2400" kern="1200" dirty="0"/>
        </a:p>
      </dsp:txBody>
      <dsp:txXfrm>
        <a:off x="7622229" y="2001699"/>
        <a:ext cx="3364025" cy="200156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E4CFFC-83DC-46AE-80B7-10DAC1A3740C}">
      <dsp:nvSpPr>
        <dsp:cNvPr id="0" name=""/>
        <dsp:cNvSpPr/>
      </dsp:nvSpPr>
      <dsp:spPr>
        <a:xfrm>
          <a:off x="0" y="0"/>
          <a:ext cx="2877668" cy="294236"/>
        </a:xfrm>
        <a:prstGeom prst="round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dirty="0">
              <a:latin typeface="+mj-lt"/>
            </a:rPr>
            <a:t>Piped Water Supply</a:t>
          </a:r>
          <a:endParaRPr lang="en-IN" sz="1800" b="0" kern="1200" dirty="0">
            <a:latin typeface="+mj-lt"/>
          </a:endParaRPr>
        </a:p>
      </dsp:txBody>
      <dsp:txXfrm>
        <a:off x="14363" y="14363"/>
        <a:ext cx="2848942" cy="265510"/>
      </dsp:txXfrm>
    </dsp:sp>
    <dsp:sp modelId="{D8FC3C26-FA42-498A-B0C7-3F3460293D4F}">
      <dsp:nvSpPr>
        <dsp:cNvPr id="0" name=""/>
        <dsp:cNvSpPr/>
      </dsp:nvSpPr>
      <dsp:spPr>
        <a:xfrm>
          <a:off x="0" y="304959"/>
          <a:ext cx="2877668" cy="294236"/>
        </a:xfrm>
        <a:prstGeom prst="round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dirty="0">
              <a:latin typeface="+mj-lt"/>
            </a:rPr>
            <a:t>In house Electricity</a:t>
          </a:r>
          <a:endParaRPr lang="en-IN" sz="1800" b="0" kern="1200" dirty="0">
            <a:latin typeface="+mj-lt"/>
          </a:endParaRPr>
        </a:p>
      </dsp:txBody>
      <dsp:txXfrm>
        <a:off x="14363" y="319322"/>
        <a:ext cx="2848942" cy="265510"/>
      </dsp:txXfrm>
    </dsp:sp>
    <dsp:sp modelId="{78D17D45-2A39-4C82-8D00-489132100961}">
      <dsp:nvSpPr>
        <dsp:cNvPr id="0" name=""/>
        <dsp:cNvSpPr/>
      </dsp:nvSpPr>
      <dsp:spPr>
        <a:xfrm>
          <a:off x="0" y="608983"/>
          <a:ext cx="2877668" cy="294236"/>
        </a:xfrm>
        <a:prstGeom prst="round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dirty="0">
              <a:latin typeface="+mj-lt"/>
            </a:rPr>
            <a:t>Access to Toilets</a:t>
          </a:r>
          <a:endParaRPr lang="en-IN" sz="1800" b="0" kern="1200" dirty="0">
            <a:latin typeface="+mj-lt"/>
          </a:endParaRPr>
        </a:p>
      </dsp:txBody>
      <dsp:txXfrm>
        <a:off x="14363" y="623346"/>
        <a:ext cx="2848942" cy="265510"/>
      </dsp:txXfrm>
    </dsp:sp>
    <dsp:sp modelId="{117D0FE8-35BC-4692-ABC4-A54000CB3870}">
      <dsp:nvSpPr>
        <dsp:cNvPr id="0" name=""/>
        <dsp:cNvSpPr/>
      </dsp:nvSpPr>
      <dsp:spPr>
        <a:xfrm>
          <a:off x="0" y="913007"/>
          <a:ext cx="2877668" cy="294236"/>
        </a:xfrm>
        <a:prstGeom prst="round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a:latin typeface="+mj-lt"/>
            </a:rPr>
            <a:t>Pucca Roads</a:t>
          </a:r>
          <a:endParaRPr lang="en-IN" sz="1800" b="0" kern="1200" dirty="0">
            <a:latin typeface="+mj-lt"/>
          </a:endParaRPr>
        </a:p>
      </dsp:txBody>
      <dsp:txXfrm>
        <a:off x="14363" y="927370"/>
        <a:ext cx="2848942" cy="265510"/>
      </dsp:txXfrm>
    </dsp:sp>
    <dsp:sp modelId="{4645A2F3-0809-46AC-B06E-B6BF30A93354}">
      <dsp:nvSpPr>
        <dsp:cNvPr id="0" name=""/>
        <dsp:cNvSpPr/>
      </dsp:nvSpPr>
      <dsp:spPr>
        <a:xfrm>
          <a:off x="0" y="1217031"/>
          <a:ext cx="2877668" cy="294236"/>
        </a:xfrm>
        <a:prstGeom prst="round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dirty="0">
              <a:latin typeface="+mj-lt"/>
            </a:rPr>
            <a:t>Pucca Storm Water Drains</a:t>
          </a:r>
          <a:endParaRPr lang="en-IN" sz="1800" b="0" kern="1200" dirty="0">
            <a:latin typeface="+mj-lt"/>
          </a:endParaRPr>
        </a:p>
      </dsp:txBody>
      <dsp:txXfrm>
        <a:off x="14363" y="1231394"/>
        <a:ext cx="2848942" cy="265510"/>
      </dsp:txXfrm>
    </dsp:sp>
    <dsp:sp modelId="{5FFC5860-0E51-45EF-80CA-BFC031E38343}">
      <dsp:nvSpPr>
        <dsp:cNvPr id="0" name=""/>
        <dsp:cNvSpPr/>
      </dsp:nvSpPr>
      <dsp:spPr>
        <a:xfrm>
          <a:off x="0" y="1521056"/>
          <a:ext cx="2877668" cy="294236"/>
        </a:xfrm>
        <a:prstGeom prst="round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dirty="0">
              <a:latin typeface="+mj-lt"/>
            </a:rPr>
            <a:t>Street Lights</a:t>
          </a:r>
          <a:endParaRPr lang="en-IN" sz="1800" b="0" kern="1200" dirty="0">
            <a:latin typeface="+mj-lt"/>
          </a:endParaRPr>
        </a:p>
      </dsp:txBody>
      <dsp:txXfrm>
        <a:off x="14363" y="1535419"/>
        <a:ext cx="2848942" cy="26551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441AE9-D9F2-4565-8E56-00E085B9302B}">
      <dsp:nvSpPr>
        <dsp:cNvPr id="0" name=""/>
        <dsp:cNvSpPr/>
      </dsp:nvSpPr>
      <dsp:spPr>
        <a:xfrm>
          <a:off x="9061232" y="977486"/>
          <a:ext cx="2562874" cy="2563005"/>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9C2EC8-3085-4FE2-AF2C-EB14ED097AEB}">
      <dsp:nvSpPr>
        <dsp:cNvPr id="0" name=""/>
        <dsp:cNvSpPr/>
      </dsp:nvSpPr>
      <dsp:spPr>
        <a:xfrm>
          <a:off x="9146954" y="1062934"/>
          <a:ext cx="2392529" cy="2392108"/>
        </a:xfrm>
        <a:prstGeom prst="ellipse">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Segoe UI" panose="020B0502040204020203" pitchFamily="34" charset="0"/>
              <a:cs typeface="Segoe UI" panose="020B0502040204020203" pitchFamily="34" charset="0"/>
            </a:rPr>
            <a:t>DE-NOTIFICATION</a:t>
          </a:r>
          <a:endParaRPr lang="en-IN" sz="2800" kern="1200" dirty="0">
            <a:latin typeface="Segoe UI" panose="020B0502040204020203" pitchFamily="34" charset="0"/>
            <a:cs typeface="Segoe UI" panose="020B0502040204020203" pitchFamily="34" charset="0"/>
          </a:endParaRPr>
        </a:p>
      </dsp:txBody>
      <dsp:txXfrm>
        <a:off x="9488744" y="1404728"/>
        <a:ext cx="1708949" cy="1708520"/>
      </dsp:txXfrm>
    </dsp:sp>
    <dsp:sp modelId="{6E07D344-ECC1-4998-AB15-E3377D5E174C}">
      <dsp:nvSpPr>
        <dsp:cNvPr id="0" name=""/>
        <dsp:cNvSpPr/>
      </dsp:nvSpPr>
      <dsp:spPr>
        <a:xfrm rot="2700000">
          <a:off x="6401624" y="977305"/>
          <a:ext cx="2562916" cy="2562916"/>
        </a:xfrm>
        <a:prstGeom prst="teardrop">
          <a:avLst>
            <a:gd name="adj" fmla="val 100000"/>
          </a:avLst>
        </a:prstGeom>
        <a:solidFill>
          <a:schemeClr val="accent4">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623870-893E-4D87-83AE-CC3766F7E775}">
      <dsp:nvSpPr>
        <dsp:cNvPr id="0" name=""/>
        <dsp:cNvSpPr/>
      </dsp:nvSpPr>
      <dsp:spPr>
        <a:xfrm>
          <a:off x="6498358" y="1062934"/>
          <a:ext cx="2392529" cy="2392108"/>
        </a:xfrm>
        <a:prstGeom prst="ellipse">
          <a:avLst/>
        </a:prstGeom>
        <a:solidFill>
          <a:schemeClr val="lt1">
            <a:alpha val="90000"/>
            <a:hueOff val="0"/>
            <a:satOff val="0"/>
            <a:lumOff val="0"/>
            <a:alphaOff val="0"/>
          </a:schemeClr>
        </a:solidFill>
        <a:ln w="12700" cap="flat" cmpd="sng" algn="ctr">
          <a:solidFill>
            <a:schemeClr val="accent4">
              <a:hueOff val="3465231"/>
              <a:satOff val="-15989"/>
              <a:lumOff val="58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Segoe UI" panose="020B0502040204020203" pitchFamily="34" charset="0"/>
              <a:cs typeface="Segoe UI" panose="020B0502040204020203" pitchFamily="34" charset="0"/>
            </a:rPr>
            <a:t>IMPLEMENTATION</a:t>
          </a:r>
          <a:endParaRPr lang="en-IN" sz="2800" kern="1200" dirty="0">
            <a:latin typeface="Segoe UI" panose="020B0502040204020203" pitchFamily="34" charset="0"/>
            <a:cs typeface="Segoe UI" panose="020B0502040204020203" pitchFamily="34" charset="0"/>
          </a:endParaRPr>
        </a:p>
      </dsp:txBody>
      <dsp:txXfrm>
        <a:off x="6840147" y="1404728"/>
        <a:ext cx="1708949" cy="1708520"/>
      </dsp:txXfrm>
    </dsp:sp>
    <dsp:sp modelId="{8241FA80-86F1-4045-BAA8-20ED5F18B6A6}">
      <dsp:nvSpPr>
        <dsp:cNvPr id="0" name=""/>
        <dsp:cNvSpPr/>
      </dsp:nvSpPr>
      <dsp:spPr>
        <a:xfrm rot="2700000">
          <a:off x="3764018" y="977305"/>
          <a:ext cx="2562916" cy="2562916"/>
        </a:xfrm>
        <a:prstGeom prst="teardrop">
          <a:avLst>
            <a:gd name="adj" fmla="val 100000"/>
          </a:avLst>
        </a:prstGeom>
        <a:solidFill>
          <a:schemeClr val="accent4">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85A734-FE5F-493A-863D-5B2BDCB6C193}">
      <dsp:nvSpPr>
        <dsp:cNvPr id="0" name=""/>
        <dsp:cNvSpPr/>
      </dsp:nvSpPr>
      <dsp:spPr>
        <a:xfrm>
          <a:off x="3849761" y="1062934"/>
          <a:ext cx="2392529" cy="2392108"/>
        </a:xfrm>
        <a:prstGeom prst="ellipse">
          <a:avLst/>
        </a:prstGeom>
        <a:solidFill>
          <a:schemeClr val="lt1">
            <a:alpha val="90000"/>
            <a:hueOff val="0"/>
            <a:satOff val="0"/>
            <a:lumOff val="0"/>
            <a:alphaOff val="0"/>
          </a:schemeClr>
        </a:solidFill>
        <a:ln w="12700" cap="flat" cmpd="sng" algn="ctr">
          <a:solidFill>
            <a:schemeClr val="accent4">
              <a:hueOff val="6930461"/>
              <a:satOff val="-31979"/>
              <a:lumOff val="117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Segoe UI" panose="020B0502040204020203" pitchFamily="34" charset="0"/>
              <a:cs typeface="Segoe UI" panose="020B0502040204020203" pitchFamily="34" charset="0"/>
            </a:rPr>
            <a:t>IGAP</a:t>
          </a:r>
        </a:p>
        <a:p>
          <a:pPr marL="0" lvl="0" indent="0" algn="ctr" defTabSz="1244600">
            <a:lnSpc>
              <a:spcPct val="90000"/>
            </a:lnSpc>
            <a:spcBef>
              <a:spcPct val="0"/>
            </a:spcBef>
            <a:spcAft>
              <a:spcPct val="35000"/>
            </a:spcAft>
            <a:buNone/>
          </a:pPr>
          <a:r>
            <a:rPr lang="en-US" sz="2000" kern="1200" dirty="0">
              <a:latin typeface="Segoe UI" panose="020B0502040204020203" pitchFamily="34" charset="0"/>
              <a:cs typeface="Segoe UI" panose="020B0502040204020203" pitchFamily="34" charset="0"/>
            </a:rPr>
            <a:t>Infrastructure Gap Analysis</a:t>
          </a:r>
          <a:endParaRPr lang="en-IN" sz="2000" kern="1200" dirty="0">
            <a:latin typeface="Segoe UI" panose="020B0502040204020203" pitchFamily="34" charset="0"/>
            <a:cs typeface="Segoe UI" panose="020B0502040204020203" pitchFamily="34" charset="0"/>
          </a:endParaRPr>
        </a:p>
      </dsp:txBody>
      <dsp:txXfrm>
        <a:off x="4191551" y="1404728"/>
        <a:ext cx="1708949" cy="1708520"/>
      </dsp:txXfrm>
    </dsp:sp>
    <dsp:sp modelId="{D328BBA4-5C02-4DD6-9D0C-FE6C68EA0858}">
      <dsp:nvSpPr>
        <dsp:cNvPr id="0" name=""/>
        <dsp:cNvSpPr/>
      </dsp:nvSpPr>
      <dsp:spPr>
        <a:xfrm rot="2700000">
          <a:off x="1115421" y="977305"/>
          <a:ext cx="2562916" cy="2562916"/>
        </a:xfrm>
        <a:prstGeom prst="teardrop">
          <a:avLst>
            <a:gd name="adj" fmla="val 100000"/>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10A669-3DF8-4003-91E4-2519AE92DF32}">
      <dsp:nvSpPr>
        <dsp:cNvPr id="0" name=""/>
        <dsp:cNvSpPr/>
      </dsp:nvSpPr>
      <dsp:spPr>
        <a:xfrm>
          <a:off x="1201164" y="1062934"/>
          <a:ext cx="2392529" cy="2392108"/>
        </a:xfrm>
        <a:prstGeom prst="ellipse">
          <a:avLst/>
        </a:prstGeom>
        <a:solidFill>
          <a:schemeClr val="lt1">
            <a:alpha val="90000"/>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Segoe UI" panose="020B0502040204020203" pitchFamily="34" charset="0"/>
              <a:cs typeface="Segoe UI" panose="020B0502040204020203" pitchFamily="34" charset="0"/>
            </a:rPr>
            <a:t>PNA</a:t>
          </a:r>
        </a:p>
        <a:p>
          <a:pPr marL="0" lvl="0" indent="0" algn="ctr" defTabSz="1244600">
            <a:lnSpc>
              <a:spcPct val="90000"/>
            </a:lnSpc>
            <a:spcBef>
              <a:spcPct val="0"/>
            </a:spcBef>
            <a:spcAft>
              <a:spcPct val="35000"/>
            </a:spcAft>
            <a:buNone/>
          </a:pPr>
          <a:r>
            <a:rPr lang="en-US" sz="2000" kern="1200" dirty="0">
              <a:latin typeface="Segoe UI" panose="020B0502040204020203" pitchFamily="34" charset="0"/>
              <a:cs typeface="Segoe UI" panose="020B0502040204020203" pitchFamily="34" charset="0"/>
            </a:rPr>
            <a:t>Participatory Needs Assessment</a:t>
          </a:r>
          <a:endParaRPr lang="en-IN" sz="2000" kern="1200" dirty="0">
            <a:latin typeface="Segoe UI" panose="020B0502040204020203" pitchFamily="34" charset="0"/>
            <a:cs typeface="Segoe UI" panose="020B0502040204020203" pitchFamily="34" charset="0"/>
          </a:endParaRPr>
        </a:p>
      </dsp:txBody>
      <dsp:txXfrm>
        <a:off x="1542954" y="1404728"/>
        <a:ext cx="1708949" cy="170852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01C596-A4F4-4522-8168-A990C66A7E6F}">
      <dsp:nvSpPr>
        <dsp:cNvPr id="0" name=""/>
        <dsp:cNvSpPr/>
      </dsp:nvSpPr>
      <dsp:spPr>
        <a:xfrm flipH="1">
          <a:off x="244703" y="2742225"/>
          <a:ext cx="1528009" cy="1246298"/>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t>ULB</a:t>
          </a:r>
          <a:endParaRPr lang="en-IN" sz="3200" kern="1200" dirty="0"/>
        </a:p>
      </dsp:txBody>
      <dsp:txXfrm>
        <a:off x="281206" y="2778728"/>
        <a:ext cx="1455003" cy="1173292"/>
      </dsp:txXfrm>
    </dsp:sp>
    <dsp:sp modelId="{9785EB83-38EB-4B94-80E3-274B9257309B}">
      <dsp:nvSpPr>
        <dsp:cNvPr id="0" name=""/>
        <dsp:cNvSpPr/>
      </dsp:nvSpPr>
      <dsp:spPr>
        <a:xfrm rot="17704230">
          <a:off x="1157953" y="2392211"/>
          <a:ext cx="2133596" cy="13741"/>
        </a:xfrm>
        <a:custGeom>
          <a:avLst/>
          <a:gdLst/>
          <a:ahLst/>
          <a:cxnLst/>
          <a:rect l="0" t="0" r="0" b="0"/>
          <a:pathLst>
            <a:path>
              <a:moveTo>
                <a:pt x="0" y="6870"/>
              </a:moveTo>
              <a:lnTo>
                <a:pt x="2133596" y="6870"/>
              </a:lnTo>
            </a:path>
          </a:pathLst>
        </a:custGeom>
        <a:noFill/>
        <a:ln w="1270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IN" sz="700" kern="1200"/>
        </a:p>
      </dsp:txBody>
      <dsp:txXfrm>
        <a:off x="2171411" y="2345742"/>
        <a:ext cx="106679" cy="106679"/>
      </dsp:txXfrm>
    </dsp:sp>
    <dsp:sp modelId="{A2D05E2A-DCDD-4C96-A1EA-50BD182938A2}">
      <dsp:nvSpPr>
        <dsp:cNvPr id="0" name=""/>
        <dsp:cNvSpPr/>
      </dsp:nvSpPr>
      <dsp:spPr>
        <a:xfrm>
          <a:off x="2676788" y="1171015"/>
          <a:ext cx="1047098" cy="523549"/>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EO</a:t>
          </a:r>
          <a:endParaRPr lang="en-IN" sz="2400" b="1" kern="1200" dirty="0">
            <a:solidFill>
              <a:schemeClr val="tx1"/>
            </a:solidFill>
          </a:endParaRPr>
        </a:p>
      </dsp:txBody>
      <dsp:txXfrm>
        <a:off x="2692122" y="1186349"/>
        <a:ext cx="1016430" cy="492881"/>
      </dsp:txXfrm>
    </dsp:sp>
    <dsp:sp modelId="{B645AE0A-4425-4E51-9D92-AE4442AE4062}">
      <dsp:nvSpPr>
        <dsp:cNvPr id="0" name=""/>
        <dsp:cNvSpPr/>
      </dsp:nvSpPr>
      <dsp:spPr>
        <a:xfrm rot="19699518">
          <a:off x="3582833" y="928684"/>
          <a:ext cx="1893885" cy="13741"/>
        </a:xfrm>
        <a:custGeom>
          <a:avLst/>
          <a:gdLst/>
          <a:ahLst/>
          <a:cxnLst/>
          <a:rect l="0" t="0" r="0" b="0"/>
          <a:pathLst>
            <a:path>
              <a:moveTo>
                <a:pt x="0" y="6870"/>
              </a:moveTo>
              <a:lnTo>
                <a:pt x="1893885" y="6870"/>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IN" sz="600" kern="1200"/>
        </a:p>
      </dsp:txBody>
      <dsp:txXfrm>
        <a:off x="4482429" y="888207"/>
        <a:ext cx="94694" cy="94694"/>
      </dsp:txXfrm>
    </dsp:sp>
    <dsp:sp modelId="{BDA2470B-756D-4F5B-AA7B-CE2090BBBE71}">
      <dsp:nvSpPr>
        <dsp:cNvPr id="0" name=""/>
        <dsp:cNvSpPr/>
      </dsp:nvSpPr>
      <dsp:spPr>
        <a:xfrm>
          <a:off x="5335665" y="176544"/>
          <a:ext cx="1047098" cy="523549"/>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CO</a:t>
          </a:r>
          <a:endParaRPr lang="en-IN" sz="1400" kern="1200" dirty="0"/>
        </a:p>
      </dsp:txBody>
      <dsp:txXfrm>
        <a:off x="5350999" y="191878"/>
        <a:ext cx="1016430" cy="492881"/>
      </dsp:txXfrm>
    </dsp:sp>
    <dsp:sp modelId="{5137FDC2-A858-4481-9DA8-264860D22428}">
      <dsp:nvSpPr>
        <dsp:cNvPr id="0" name=""/>
        <dsp:cNvSpPr/>
      </dsp:nvSpPr>
      <dsp:spPr>
        <a:xfrm rot="20827113">
          <a:off x="3703262" y="1243221"/>
          <a:ext cx="1639026" cy="13741"/>
        </a:xfrm>
        <a:custGeom>
          <a:avLst/>
          <a:gdLst/>
          <a:ahLst/>
          <a:cxnLst/>
          <a:rect l="0" t="0" r="0" b="0"/>
          <a:pathLst>
            <a:path>
              <a:moveTo>
                <a:pt x="0" y="6870"/>
              </a:moveTo>
              <a:lnTo>
                <a:pt x="1639026" y="6870"/>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4481800" y="1209117"/>
        <a:ext cx="81951" cy="81951"/>
      </dsp:txXfrm>
    </dsp:sp>
    <dsp:sp modelId="{C39EE97E-8E52-44CC-B87B-BA87D92B0556}">
      <dsp:nvSpPr>
        <dsp:cNvPr id="0" name=""/>
        <dsp:cNvSpPr/>
      </dsp:nvSpPr>
      <dsp:spPr>
        <a:xfrm>
          <a:off x="5321665" y="805620"/>
          <a:ext cx="1047098" cy="523549"/>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CMMU</a:t>
          </a:r>
          <a:endParaRPr lang="en-IN" sz="1400" kern="1200" dirty="0"/>
        </a:p>
      </dsp:txBody>
      <dsp:txXfrm>
        <a:off x="5336999" y="820954"/>
        <a:ext cx="1016430" cy="492881"/>
      </dsp:txXfrm>
    </dsp:sp>
    <dsp:sp modelId="{6D4EF069-D9B3-49FA-9923-83B81247833B}">
      <dsp:nvSpPr>
        <dsp:cNvPr id="0" name=""/>
        <dsp:cNvSpPr/>
      </dsp:nvSpPr>
      <dsp:spPr>
        <a:xfrm rot="710133">
          <a:off x="3706078" y="1597735"/>
          <a:ext cx="1675406" cy="13741"/>
        </a:xfrm>
        <a:custGeom>
          <a:avLst/>
          <a:gdLst/>
          <a:ahLst/>
          <a:cxnLst/>
          <a:rect l="0" t="0" r="0" b="0"/>
          <a:pathLst>
            <a:path>
              <a:moveTo>
                <a:pt x="0" y="6870"/>
              </a:moveTo>
              <a:lnTo>
                <a:pt x="1675406" y="6870"/>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IN" sz="600" kern="1200"/>
        </a:p>
      </dsp:txBody>
      <dsp:txXfrm>
        <a:off x="4501896" y="1562721"/>
        <a:ext cx="83770" cy="83770"/>
      </dsp:txXfrm>
    </dsp:sp>
    <dsp:sp modelId="{24CE2F00-6F55-4763-98E8-80A52B948B89}">
      <dsp:nvSpPr>
        <dsp:cNvPr id="0" name=""/>
        <dsp:cNvSpPr/>
      </dsp:nvSpPr>
      <dsp:spPr>
        <a:xfrm>
          <a:off x="5363675" y="1514647"/>
          <a:ext cx="1047098" cy="523549"/>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Engineer</a:t>
          </a:r>
          <a:endParaRPr lang="en-IN" sz="1400" kern="1200" dirty="0"/>
        </a:p>
      </dsp:txBody>
      <dsp:txXfrm>
        <a:off x="5379009" y="1529981"/>
        <a:ext cx="1016430" cy="492881"/>
      </dsp:txXfrm>
    </dsp:sp>
    <dsp:sp modelId="{07A40240-1E41-4DE5-AD5A-087C3E774F9B}">
      <dsp:nvSpPr>
        <dsp:cNvPr id="0" name=""/>
        <dsp:cNvSpPr/>
      </dsp:nvSpPr>
      <dsp:spPr>
        <a:xfrm rot="3723054">
          <a:off x="1309238" y="4129079"/>
          <a:ext cx="1744639" cy="13741"/>
        </a:xfrm>
        <a:custGeom>
          <a:avLst/>
          <a:gdLst/>
          <a:ahLst/>
          <a:cxnLst/>
          <a:rect l="0" t="0" r="0" b="0"/>
          <a:pathLst>
            <a:path>
              <a:moveTo>
                <a:pt x="0" y="6870"/>
              </a:moveTo>
              <a:lnTo>
                <a:pt x="1744639" y="6870"/>
              </a:lnTo>
            </a:path>
          </a:pathLst>
        </a:custGeom>
        <a:noFill/>
        <a:ln w="1270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IN" sz="600" kern="1200"/>
        </a:p>
      </dsp:txBody>
      <dsp:txXfrm>
        <a:off x="2137942" y="4092334"/>
        <a:ext cx="87231" cy="87231"/>
      </dsp:txXfrm>
    </dsp:sp>
    <dsp:sp modelId="{0661F5D0-0EFB-41F0-BE27-B8DE01FCE88C}">
      <dsp:nvSpPr>
        <dsp:cNvPr id="0" name=""/>
        <dsp:cNvSpPr/>
      </dsp:nvSpPr>
      <dsp:spPr>
        <a:xfrm>
          <a:off x="2590403" y="4417060"/>
          <a:ext cx="1242350" cy="978932"/>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tx1"/>
              </a:solidFill>
            </a:rPr>
            <a:t>Wards</a:t>
          </a:r>
          <a:endParaRPr lang="en-IN" sz="2800" b="1" kern="1200" dirty="0">
            <a:solidFill>
              <a:schemeClr val="tx1"/>
            </a:solidFill>
          </a:endParaRPr>
        </a:p>
      </dsp:txBody>
      <dsp:txXfrm>
        <a:off x="2619075" y="4445732"/>
        <a:ext cx="1185006" cy="921588"/>
      </dsp:txXfrm>
    </dsp:sp>
    <dsp:sp modelId="{F7C7E38C-2AFC-4FCA-BD9F-4ECB7F7CF160}">
      <dsp:nvSpPr>
        <dsp:cNvPr id="0" name=""/>
        <dsp:cNvSpPr/>
      </dsp:nvSpPr>
      <dsp:spPr>
        <a:xfrm rot="18361914">
          <a:off x="3295085" y="3843695"/>
          <a:ext cx="2611535" cy="13741"/>
        </a:xfrm>
        <a:custGeom>
          <a:avLst/>
          <a:gdLst/>
          <a:ahLst/>
          <a:cxnLst/>
          <a:rect l="0" t="0" r="0" b="0"/>
          <a:pathLst>
            <a:path>
              <a:moveTo>
                <a:pt x="0" y="6870"/>
              </a:moveTo>
              <a:lnTo>
                <a:pt x="2611535" y="6870"/>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n-IN" sz="900" kern="1200"/>
        </a:p>
      </dsp:txBody>
      <dsp:txXfrm>
        <a:off x="4535564" y="3785277"/>
        <a:ext cx="130576" cy="130576"/>
      </dsp:txXfrm>
    </dsp:sp>
    <dsp:sp modelId="{9F919832-6FF3-4C88-B154-B4AFFD17F30C}">
      <dsp:nvSpPr>
        <dsp:cNvPr id="0" name=""/>
        <dsp:cNvSpPr/>
      </dsp:nvSpPr>
      <dsp:spPr>
        <a:xfrm>
          <a:off x="5368952" y="2532830"/>
          <a:ext cx="1047098" cy="523549"/>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Ward Office</a:t>
          </a:r>
          <a:endParaRPr lang="en-IN" sz="1400" kern="1200" dirty="0"/>
        </a:p>
      </dsp:txBody>
      <dsp:txXfrm>
        <a:off x="5384286" y="2548164"/>
        <a:ext cx="1016430" cy="492881"/>
      </dsp:txXfrm>
    </dsp:sp>
    <dsp:sp modelId="{3597AE4D-DCFB-45E8-A215-9EBA48482D58}">
      <dsp:nvSpPr>
        <dsp:cNvPr id="0" name=""/>
        <dsp:cNvSpPr/>
      </dsp:nvSpPr>
      <dsp:spPr>
        <a:xfrm rot="18938811">
          <a:off x="6269250" y="2427589"/>
          <a:ext cx="1030339" cy="13741"/>
        </a:xfrm>
        <a:custGeom>
          <a:avLst/>
          <a:gdLst/>
          <a:ahLst/>
          <a:cxnLst/>
          <a:rect l="0" t="0" r="0" b="0"/>
          <a:pathLst>
            <a:path>
              <a:moveTo>
                <a:pt x="0" y="6870"/>
              </a:moveTo>
              <a:lnTo>
                <a:pt x="1030339" y="6870"/>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6758661" y="2408702"/>
        <a:ext cx="51516" cy="51516"/>
      </dsp:txXfrm>
    </dsp:sp>
    <dsp:sp modelId="{A23EC774-B4A1-417C-9496-18DB18D98304}">
      <dsp:nvSpPr>
        <dsp:cNvPr id="0" name=""/>
        <dsp:cNvSpPr/>
      </dsp:nvSpPr>
      <dsp:spPr>
        <a:xfrm>
          <a:off x="7152789" y="1824214"/>
          <a:ext cx="1204582" cy="500204"/>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Ward Officer</a:t>
          </a:r>
          <a:endParaRPr lang="en-IN" sz="1800" b="1" kern="1200" dirty="0">
            <a:solidFill>
              <a:schemeClr val="tx1"/>
            </a:solidFill>
          </a:endParaRPr>
        </a:p>
      </dsp:txBody>
      <dsp:txXfrm>
        <a:off x="7167439" y="1838864"/>
        <a:ext cx="1175282" cy="470904"/>
      </dsp:txXfrm>
    </dsp:sp>
    <dsp:sp modelId="{631E3113-5506-4D4B-9DE5-66ED6802C2EB}">
      <dsp:nvSpPr>
        <dsp:cNvPr id="0" name=""/>
        <dsp:cNvSpPr/>
      </dsp:nvSpPr>
      <dsp:spPr>
        <a:xfrm rot="19127677">
          <a:off x="3579924" y="4227108"/>
          <a:ext cx="2041858" cy="13741"/>
        </a:xfrm>
        <a:custGeom>
          <a:avLst/>
          <a:gdLst/>
          <a:ahLst/>
          <a:cxnLst/>
          <a:rect l="0" t="0" r="0" b="0"/>
          <a:pathLst>
            <a:path>
              <a:moveTo>
                <a:pt x="0" y="6870"/>
              </a:moveTo>
              <a:lnTo>
                <a:pt x="2041858" y="6870"/>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IN" sz="700" kern="1200"/>
        </a:p>
      </dsp:txBody>
      <dsp:txXfrm>
        <a:off x="4549806" y="4182932"/>
        <a:ext cx="102092" cy="102092"/>
      </dsp:txXfrm>
    </dsp:sp>
    <dsp:sp modelId="{50366331-CCD2-436D-9FD4-3A591B6AB3EF}">
      <dsp:nvSpPr>
        <dsp:cNvPr id="0" name=""/>
        <dsp:cNvSpPr/>
      </dsp:nvSpPr>
      <dsp:spPr>
        <a:xfrm>
          <a:off x="5368952" y="3299657"/>
          <a:ext cx="1047098" cy="523549"/>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Community Center</a:t>
          </a:r>
          <a:endParaRPr lang="en-IN" sz="1400" kern="1200" dirty="0"/>
        </a:p>
      </dsp:txBody>
      <dsp:txXfrm>
        <a:off x="5384286" y="3314991"/>
        <a:ext cx="1016430" cy="492881"/>
      </dsp:txXfrm>
    </dsp:sp>
    <dsp:sp modelId="{0FE169F1-21CE-4DBD-BE62-D15819F6FC14}">
      <dsp:nvSpPr>
        <dsp:cNvPr id="0" name=""/>
        <dsp:cNvSpPr/>
      </dsp:nvSpPr>
      <dsp:spPr>
        <a:xfrm rot="20792144">
          <a:off x="3810348" y="4709841"/>
          <a:ext cx="1630433" cy="13741"/>
        </a:xfrm>
        <a:custGeom>
          <a:avLst/>
          <a:gdLst/>
          <a:ahLst/>
          <a:cxnLst/>
          <a:rect l="0" t="0" r="0" b="0"/>
          <a:pathLst>
            <a:path>
              <a:moveTo>
                <a:pt x="0" y="6870"/>
              </a:moveTo>
              <a:lnTo>
                <a:pt x="1630433" y="6870"/>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4584803" y="4675951"/>
        <a:ext cx="81521" cy="81521"/>
      </dsp:txXfrm>
    </dsp:sp>
    <dsp:sp modelId="{BFC62B24-F9B2-43F4-8386-4D5ECBC202FA}">
      <dsp:nvSpPr>
        <dsp:cNvPr id="0" name=""/>
        <dsp:cNvSpPr/>
      </dsp:nvSpPr>
      <dsp:spPr>
        <a:xfrm>
          <a:off x="5418375" y="4265123"/>
          <a:ext cx="1047098" cy="523549"/>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Localities</a:t>
          </a:r>
          <a:endParaRPr lang="en-IN" sz="1400" kern="1200" dirty="0"/>
        </a:p>
      </dsp:txBody>
      <dsp:txXfrm>
        <a:off x="5433709" y="4280457"/>
        <a:ext cx="1016430" cy="492881"/>
      </dsp:txXfrm>
    </dsp:sp>
    <dsp:sp modelId="{9A5668BD-9573-4086-B4B7-ABA089226374}">
      <dsp:nvSpPr>
        <dsp:cNvPr id="0" name=""/>
        <dsp:cNvSpPr/>
      </dsp:nvSpPr>
      <dsp:spPr>
        <a:xfrm rot="17635278">
          <a:off x="5961601" y="3745297"/>
          <a:ext cx="1695059" cy="13741"/>
        </a:xfrm>
        <a:custGeom>
          <a:avLst/>
          <a:gdLst/>
          <a:ahLst/>
          <a:cxnLst/>
          <a:rect l="0" t="0" r="0" b="0"/>
          <a:pathLst>
            <a:path>
              <a:moveTo>
                <a:pt x="0" y="6870"/>
              </a:moveTo>
              <a:lnTo>
                <a:pt x="1695059" y="6870"/>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IN" sz="600" kern="1200"/>
        </a:p>
      </dsp:txBody>
      <dsp:txXfrm>
        <a:off x="6766755" y="3709792"/>
        <a:ext cx="84752" cy="84752"/>
      </dsp:txXfrm>
    </dsp:sp>
    <dsp:sp modelId="{110CFE3F-555C-4608-B6FC-69B3B40B3273}">
      <dsp:nvSpPr>
        <dsp:cNvPr id="0" name=""/>
        <dsp:cNvSpPr/>
      </dsp:nvSpPr>
      <dsp:spPr>
        <a:xfrm>
          <a:off x="7152789" y="2715664"/>
          <a:ext cx="1047098" cy="523549"/>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Citizens</a:t>
          </a:r>
          <a:endParaRPr lang="en-IN" sz="1400" kern="1200" dirty="0"/>
        </a:p>
      </dsp:txBody>
      <dsp:txXfrm>
        <a:off x="7168123" y="2730998"/>
        <a:ext cx="1016430" cy="492881"/>
      </dsp:txXfrm>
    </dsp:sp>
    <dsp:sp modelId="{9599B723-1466-4166-85F0-B9093C3263AC}">
      <dsp:nvSpPr>
        <dsp:cNvPr id="0" name=""/>
        <dsp:cNvSpPr/>
      </dsp:nvSpPr>
      <dsp:spPr>
        <a:xfrm rot="18854512">
          <a:off x="6316565" y="4167152"/>
          <a:ext cx="985132" cy="13741"/>
        </a:xfrm>
        <a:custGeom>
          <a:avLst/>
          <a:gdLst/>
          <a:ahLst/>
          <a:cxnLst/>
          <a:rect l="0" t="0" r="0" b="0"/>
          <a:pathLst>
            <a:path>
              <a:moveTo>
                <a:pt x="0" y="6870"/>
              </a:moveTo>
              <a:lnTo>
                <a:pt x="985132" y="6870"/>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6784503" y="4149395"/>
        <a:ext cx="49256" cy="49256"/>
      </dsp:txXfrm>
    </dsp:sp>
    <dsp:sp modelId="{006723FE-B864-4D49-9B69-B35BE3573160}">
      <dsp:nvSpPr>
        <dsp:cNvPr id="0" name=""/>
        <dsp:cNvSpPr/>
      </dsp:nvSpPr>
      <dsp:spPr>
        <a:xfrm>
          <a:off x="7152789" y="3559374"/>
          <a:ext cx="1047098" cy="523549"/>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RWAs</a:t>
          </a:r>
          <a:endParaRPr lang="en-IN" sz="1800" b="1" kern="1200" dirty="0">
            <a:solidFill>
              <a:schemeClr val="tx1"/>
            </a:solidFill>
          </a:endParaRPr>
        </a:p>
      </dsp:txBody>
      <dsp:txXfrm>
        <a:off x="7168123" y="3574708"/>
        <a:ext cx="1016430" cy="492881"/>
      </dsp:txXfrm>
    </dsp:sp>
    <dsp:sp modelId="{14F1BE29-E49E-4D77-B2E4-109F0B0DC6E7}">
      <dsp:nvSpPr>
        <dsp:cNvPr id="0" name=""/>
        <dsp:cNvSpPr/>
      </dsp:nvSpPr>
      <dsp:spPr>
        <a:xfrm rot="2022064">
          <a:off x="3670465" y="5435473"/>
          <a:ext cx="1931360" cy="13741"/>
        </a:xfrm>
        <a:custGeom>
          <a:avLst/>
          <a:gdLst/>
          <a:ahLst/>
          <a:cxnLst/>
          <a:rect l="0" t="0" r="0" b="0"/>
          <a:pathLst>
            <a:path>
              <a:moveTo>
                <a:pt x="0" y="6870"/>
              </a:moveTo>
              <a:lnTo>
                <a:pt x="1931360" y="6870"/>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IN" sz="600" kern="1200"/>
        </a:p>
      </dsp:txBody>
      <dsp:txXfrm>
        <a:off x="4587861" y="5394059"/>
        <a:ext cx="96568" cy="96568"/>
      </dsp:txXfrm>
    </dsp:sp>
    <dsp:sp modelId="{9AD2E37F-2C25-4379-89FC-50933E0DB51B}">
      <dsp:nvSpPr>
        <dsp:cNvPr id="0" name=""/>
        <dsp:cNvSpPr/>
      </dsp:nvSpPr>
      <dsp:spPr>
        <a:xfrm>
          <a:off x="5439537" y="5716386"/>
          <a:ext cx="1047098" cy="523549"/>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Slums</a:t>
          </a:r>
          <a:endParaRPr lang="en-IN" sz="1400" kern="1200" dirty="0"/>
        </a:p>
      </dsp:txBody>
      <dsp:txXfrm>
        <a:off x="5454871" y="5731720"/>
        <a:ext cx="1016430" cy="492881"/>
      </dsp:txXfrm>
    </dsp:sp>
    <dsp:sp modelId="{AA1D90B3-41C0-400E-BA47-660D3B00EA45}">
      <dsp:nvSpPr>
        <dsp:cNvPr id="0" name=""/>
        <dsp:cNvSpPr/>
      </dsp:nvSpPr>
      <dsp:spPr>
        <a:xfrm rot="18689560">
          <a:off x="6293686" y="5543032"/>
          <a:ext cx="1143484" cy="13741"/>
        </a:xfrm>
        <a:custGeom>
          <a:avLst/>
          <a:gdLst/>
          <a:ahLst/>
          <a:cxnLst/>
          <a:rect l="0" t="0" r="0" b="0"/>
          <a:pathLst>
            <a:path>
              <a:moveTo>
                <a:pt x="0" y="6870"/>
              </a:moveTo>
              <a:lnTo>
                <a:pt x="1143484" y="6870"/>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6836841" y="5521316"/>
        <a:ext cx="57174" cy="57174"/>
      </dsp:txXfrm>
    </dsp:sp>
    <dsp:sp modelId="{6784C939-16AC-4ECE-9F67-CB9379B6FE35}">
      <dsp:nvSpPr>
        <dsp:cNvPr id="0" name=""/>
        <dsp:cNvSpPr/>
      </dsp:nvSpPr>
      <dsp:spPr>
        <a:xfrm>
          <a:off x="7244222" y="4827525"/>
          <a:ext cx="1494460" cy="588239"/>
        </a:xfrm>
        <a:prstGeom prst="roundRect">
          <a:avLst>
            <a:gd name="adj" fmla="val 10000"/>
          </a:avLst>
        </a:prstGeom>
        <a:solidFill>
          <a:srgbClr val="FF00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Slum1</a:t>
          </a:r>
          <a:endParaRPr lang="en-IN" sz="2400" b="1" kern="1200" dirty="0">
            <a:solidFill>
              <a:schemeClr val="tx1"/>
            </a:solidFill>
          </a:endParaRPr>
        </a:p>
      </dsp:txBody>
      <dsp:txXfrm>
        <a:off x="7261451" y="4844754"/>
        <a:ext cx="1460002" cy="553781"/>
      </dsp:txXfrm>
    </dsp:sp>
    <dsp:sp modelId="{0F5E89DC-B74C-4DAB-B3D5-57F8BEBFFF2A}">
      <dsp:nvSpPr>
        <dsp:cNvPr id="0" name=""/>
        <dsp:cNvSpPr/>
      </dsp:nvSpPr>
      <dsp:spPr>
        <a:xfrm rot="17684989">
          <a:off x="8186558" y="4252274"/>
          <a:ext cx="1899478" cy="13741"/>
        </a:xfrm>
        <a:custGeom>
          <a:avLst/>
          <a:gdLst/>
          <a:ahLst/>
          <a:cxnLst/>
          <a:rect l="0" t="0" r="0" b="0"/>
          <a:pathLst>
            <a:path>
              <a:moveTo>
                <a:pt x="0" y="6870"/>
              </a:moveTo>
              <a:lnTo>
                <a:pt x="1899478" y="6870"/>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IN" sz="600" kern="1200"/>
        </a:p>
      </dsp:txBody>
      <dsp:txXfrm>
        <a:off x="9088810" y="4211657"/>
        <a:ext cx="94973" cy="94973"/>
      </dsp:txXfrm>
    </dsp:sp>
    <dsp:sp modelId="{C3584BDD-889F-4067-B70A-782D92DFE6A5}">
      <dsp:nvSpPr>
        <dsp:cNvPr id="0" name=""/>
        <dsp:cNvSpPr/>
      </dsp:nvSpPr>
      <dsp:spPr>
        <a:xfrm>
          <a:off x="9533912" y="3134870"/>
          <a:ext cx="1047098" cy="523549"/>
        </a:xfrm>
        <a:prstGeom prst="roundRect">
          <a:avLst>
            <a:gd name="adj" fmla="val 10000"/>
          </a:avLst>
        </a:prstGeom>
        <a:solidFill>
          <a:srgbClr val="92D05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Citizens</a:t>
          </a:r>
          <a:endParaRPr lang="en-IN" sz="1400" b="1" kern="1200" dirty="0">
            <a:solidFill>
              <a:schemeClr val="tx1"/>
            </a:solidFill>
          </a:endParaRPr>
        </a:p>
      </dsp:txBody>
      <dsp:txXfrm>
        <a:off x="9549246" y="3150204"/>
        <a:ext cx="1016430" cy="492881"/>
      </dsp:txXfrm>
    </dsp:sp>
    <dsp:sp modelId="{FE697DA0-8B33-415B-9A6C-12031C7669C5}">
      <dsp:nvSpPr>
        <dsp:cNvPr id="0" name=""/>
        <dsp:cNvSpPr/>
      </dsp:nvSpPr>
      <dsp:spPr>
        <a:xfrm rot="18564596">
          <a:off x="8497912" y="4605306"/>
          <a:ext cx="1318801" cy="13741"/>
        </a:xfrm>
        <a:custGeom>
          <a:avLst/>
          <a:gdLst/>
          <a:ahLst/>
          <a:cxnLst/>
          <a:rect l="0" t="0" r="0" b="0"/>
          <a:pathLst>
            <a:path>
              <a:moveTo>
                <a:pt x="0" y="6870"/>
              </a:moveTo>
              <a:lnTo>
                <a:pt x="1318801" y="6870"/>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9124342" y="4579206"/>
        <a:ext cx="65940" cy="65940"/>
      </dsp:txXfrm>
    </dsp:sp>
    <dsp:sp modelId="{F157DD94-7444-418D-BD26-D5FCD2F5C54D}">
      <dsp:nvSpPr>
        <dsp:cNvPr id="0" name=""/>
        <dsp:cNvSpPr/>
      </dsp:nvSpPr>
      <dsp:spPr>
        <a:xfrm>
          <a:off x="9575942" y="3840933"/>
          <a:ext cx="1047098" cy="523549"/>
        </a:xfrm>
        <a:prstGeom prst="roundRect">
          <a:avLst>
            <a:gd name="adj" fmla="val 10000"/>
          </a:avLst>
        </a:prstGeom>
        <a:solidFill>
          <a:srgbClr val="FF00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SDA</a:t>
          </a:r>
          <a:endParaRPr lang="en-IN" sz="2000" b="1" kern="1200" dirty="0">
            <a:solidFill>
              <a:schemeClr val="tx1"/>
            </a:solidFill>
          </a:endParaRPr>
        </a:p>
      </dsp:txBody>
      <dsp:txXfrm>
        <a:off x="9591276" y="3856267"/>
        <a:ext cx="1016430" cy="492881"/>
      </dsp:txXfrm>
    </dsp:sp>
    <dsp:sp modelId="{B5648858-E5B1-419E-AF28-61BDA2B8BCB9}">
      <dsp:nvSpPr>
        <dsp:cNvPr id="0" name=""/>
        <dsp:cNvSpPr/>
      </dsp:nvSpPr>
      <dsp:spPr>
        <a:xfrm rot="20381026">
          <a:off x="8711377" y="4962377"/>
          <a:ext cx="877861" cy="13741"/>
        </a:xfrm>
        <a:custGeom>
          <a:avLst/>
          <a:gdLst/>
          <a:ahLst/>
          <a:cxnLst/>
          <a:rect l="0" t="0" r="0" b="0"/>
          <a:pathLst>
            <a:path>
              <a:moveTo>
                <a:pt x="0" y="6870"/>
              </a:moveTo>
              <a:lnTo>
                <a:pt x="877861" y="6870"/>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9128361" y="4947301"/>
        <a:ext cx="43893" cy="43893"/>
      </dsp:txXfrm>
    </dsp:sp>
    <dsp:sp modelId="{C8FA6913-069A-4772-9FFC-383148E11545}">
      <dsp:nvSpPr>
        <dsp:cNvPr id="0" name=""/>
        <dsp:cNvSpPr/>
      </dsp:nvSpPr>
      <dsp:spPr>
        <a:xfrm>
          <a:off x="9561932" y="4555075"/>
          <a:ext cx="977246" cy="523549"/>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Parichay </a:t>
          </a:r>
          <a:endParaRPr lang="en-IN" sz="1400" kern="1200" dirty="0"/>
        </a:p>
      </dsp:txBody>
      <dsp:txXfrm>
        <a:off x="9577266" y="4570409"/>
        <a:ext cx="946578" cy="492881"/>
      </dsp:txXfrm>
    </dsp:sp>
    <dsp:sp modelId="{3555909B-C31A-4F5D-B629-409711766B99}">
      <dsp:nvSpPr>
        <dsp:cNvPr id="0" name=""/>
        <dsp:cNvSpPr/>
      </dsp:nvSpPr>
      <dsp:spPr>
        <a:xfrm rot="707367">
          <a:off x="6477937" y="6055540"/>
          <a:ext cx="824699" cy="13741"/>
        </a:xfrm>
        <a:custGeom>
          <a:avLst/>
          <a:gdLst/>
          <a:ahLst/>
          <a:cxnLst/>
          <a:rect l="0" t="0" r="0" b="0"/>
          <a:pathLst>
            <a:path>
              <a:moveTo>
                <a:pt x="0" y="6870"/>
              </a:moveTo>
              <a:lnTo>
                <a:pt x="824699" y="6870"/>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6869669" y="6041793"/>
        <a:ext cx="41234" cy="41234"/>
      </dsp:txXfrm>
    </dsp:sp>
    <dsp:sp modelId="{B58B3479-7145-42BA-9018-C1C13255689A}">
      <dsp:nvSpPr>
        <dsp:cNvPr id="0" name=""/>
        <dsp:cNvSpPr/>
      </dsp:nvSpPr>
      <dsp:spPr>
        <a:xfrm>
          <a:off x="7293938" y="5884885"/>
          <a:ext cx="1320527" cy="523549"/>
        </a:xfrm>
        <a:prstGeom prst="roundRect">
          <a:avLst>
            <a:gd name="adj" fmla="val 10000"/>
          </a:avLst>
        </a:prstGeom>
        <a:solidFill>
          <a:srgbClr val="FF00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Slum2</a:t>
          </a:r>
          <a:endParaRPr lang="en-IN" sz="1400" kern="1200" dirty="0"/>
        </a:p>
      </dsp:txBody>
      <dsp:txXfrm>
        <a:off x="7309272" y="5900219"/>
        <a:ext cx="1289859" cy="492881"/>
      </dsp:txXfrm>
    </dsp:sp>
    <dsp:sp modelId="{4233C7E7-00DC-466F-B131-B800D3A5AE80}">
      <dsp:nvSpPr>
        <dsp:cNvPr id="0" name=""/>
        <dsp:cNvSpPr/>
      </dsp:nvSpPr>
      <dsp:spPr>
        <a:xfrm rot="20740125">
          <a:off x="8580911" y="5872897"/>
          <a:ext cx="2156466" cy="13741"/>
        </a:xfrm>
        <a:custGeom>
          <a:avLst/>
          <a:gdLst/>
          <a:ahLst/>
          <a:cxnLst/>
          <a:rect l="0" t="0" r="0" b="0"/>
          <a:pathLst>
            <a:path>
              <a:moveTo>
                <a:pt x="0" y="6870"/>
              </a:moveTo>
              <a:lnTo>
                <a:pt x="2156466" y="6870"/>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IN" sz="700" kern="1200"/>
        </a:p>
      </dsp:txBody>
      <dsp:txXfrm>
        <a:off x="9605233" y="5825856"/>
        <a:ext cx="107823" cy="107823"/>
      </dsp:txXfrm>
    </dsp:sp>
    <dsp:sp modelId="{D9363EFA-5118-41FE-B1C9-6A32B544B281}">
      <dsp:nvSpPr>
        <dsp:cNvPr id="0" name=""/>
        <dsp:cNvSpPr/>
      </dsp:nvSpPr>
      <dsp:spPr>
        <a:xfrm>
          <a:off x="10703825" y="5351101"/>
          <a:ext cx="1047098" cy="523549"/>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Citizens</a:t>
          </a:r>
          <a:endParaRPr lang="en-IN" sz="1400" kern="1200" dirty="0"/>
        </a:p>
      </dsp:txBody>
      <dsp:txXfrm>
        <a:off x="10719159" y="5366435"/>
        <a:ext cx="1016430" cy="492881"/>
      </dsp:txXfrm>
    </dsp:sp>
    <dsp:sp modelId="{ACD327B1-7317-4F56-8248-E275B98A009A}">
      <dsp:nvSpPr>
        <dsp:cNvPr id="0" name=""/>
        <dsp:cNvSpPr/>
      </dsp:nvSpPr>
      <dsp:spPr>
        <a:xfrm rot="212469">
          <a:off x="8612494" y="6203571"/>
          <a:ext cx="2065282" cy="13741"/>
        </a:xfrm>
        <a:custGeom>
          <a:avLst/>
          <a:gdLst/>
          <a:ahLst/>
          <a:cxnLst/>
          <a:rect l="0" t="0" r="0" b="0"/>
          <a:pathLst>
            <a:path>
              <a:moveTo>
                <a:pt x="0" y="6870"/>
              </a:moveTo>
              <a:lnTo>
                <a:pt x="2065282" y="6870"/>
              </a:lnTo>
            </a:path>
          </a:pathLst>
        </a:custGeom>
        <a:noFill/>
        <a:ln w="1270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IN" sz="700" kern="1200"/>
        </a:p>
      </dsp:txBody>
      <dsp:txXfrm>
        <a:off x="9593503" y="6158809"/>
        <a:ext cx="103264" cy="103264"/>
      </dsp:txXfrm>
    </dsp:sp>
    <dsp:sp modelId="{9D24703F-8229-476F-9A47-2B5527887CEB}">
      <dsp:nvSpPr>
        <dsp:cNvPr id="0" name=""/>
        <dsp:cNvSpPr/>
      </dsp:nvSpPr>
      <dsp:spPr>
        <a:xfrm>
          <a:off x="10675804" y="6012448"/>
          <a:ext cx="1047098" cy="523549"/>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SDA</a:t>
          </a:r>
          <a:endParaRPr lang="en-IN" sz="1400" kern="1200" dirty="0"/>
        </a:p>
      </dsp:txBody>
      <dsp:txXfrm>
        <a:off x="10691138" y="6027782"/>
        <a:ext cx="1016430" cy="492881"/>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F5E9C2-5D42-41B3-B0D8-6B384A3EEFF9}">
      <dsp:nvSpPr>
        <dsp:cNvPr id="0" name=""/>
        <dsp:cNvSpPr/>
      </dsp:nvSpPr>
      <dsp:spPr>
        <a:xfrm>
          <a:off x="3760711" y="2096070"/>
          <a:ext cx="1494599" cy="1494599"/>
        </a:xfrm>
        <a:prstGeom prst="ellipse">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rtl="0">
            <a:lnSpc>
              <a:spcPct val="90000"/>
            </a:lnSpc>
            <a:spcBef>
              <a:spcPct val="0"/>
            </a:spcBef>
            <a:spcAft>
              <a:spcPct val="35000"/>
            </a:spcAft>
            <a:buNone/>
          </a:pPr>
          <a:r>
            <a:rPr lang="en-US" sz="2800" b="1" kern="1200" dirty="0">
              <a:solidFill>
                <a:schemeClr val="tx1"/>
              </a:solidFill>
              <a:latin typeface="Calibri Light" panose="020F0302020204030204"/>
            </a:rPr>
            <a:t>Ward Officer</a:t>
          </a:r>
          <a:endParaRPr lang="en-US" sz="2800" b="1" kern="1200" dirty="0">
            <a:solidFill>
              <a:schemeClr val="tx1"/>
            </a:solidFill>
          </a:endParaRPr>
        </a:p>
      </dsp:txBody>
      <dsp:txXfrm>
        <a:off x="3979590" y="2314949"/>
        <a:ext cx="1056841" cy="1056841"/>
      </dsp:txXfrm>
    </dsp:sp>
    <dsp:sp modelId="{45B6B43D-83A6-4DC2-9487-2BB3299C1FDF}">
      <dsp:nvSpPr>
        <dsp:cNvPr id="0" name=""/>
        <dsp:cNvSpPr/>
      </dsp:nvSpPr>
      <dsp:spPr>
        <a:xfrm rot="16188246">
          <a:off x="4378615" y="1611297"/>
          <a:ext cx="252102" cy="508163"/>
        </a:xfrm>
        <a:prstGeom prst="rightArrow">
          <a:avLst>
            <a:gd name="adj1" fmla="val 60000"/>
            <a:gd name="adj2" fmla="val 5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IN" sz="2100" kern="1200"/>
        </a:p>
      </dsp:txBody>
      <dsp:txXfrm rot="10800000">
        <a:off x="4416560" y="1750745"/>
        <a:ext cx="176471" cy="304897"/>
      </dsp:txXfrm>
    </dsp:sp>
    <dsp:sp modelId="{E833F8C6-DB0E-49D1-87A1-74C1090EA4F8}">
      <dsp:nvSpPr>
        <dsp:cNvPr id="0" name=""/>
        <dsp:cNvSpPr/>
      </dsp:nvSpPr>
      <dsp:spPr>
        <a:xfrm>
          <a:off x="3604372" y="125816"/>
          <a:ext cx="1793803" cy="1494599"/>
        </a:xfrm>
        <a:prstGeom prst="ellipse">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en-US" sz="1400" b="1" kern="1200" dirty="0">
              <a:latin typeface="Calibri Light" panose="020F0302020204030204"/>
            </a:rPr>
            <a:t>Responsible for all ULB functions in a ward</a:t>
          </a:r>
          <a:endParaRPr lang="en-US" sz="1400" b="1" kern="1200" dirty="0"/>
        </a:p>
      </dsp:txBody>
      <dsp:txXfrm>
        <a:off x="3867068" y="344695"/>
        <a:ext cx="1268411" cy="1056841"/>
      </dsp:txXfrm>
    </dsp:sp>
    <dsp:sp modelId="{DE84410A-AC60-4E51-AD27-A83CC38CEC0C}">
      <dsp:nvSpPr>
        <dsp:cNvPr id="0" name=""/>
        <dsp:cNvSpPr/>
      </dsp:nvSpPr>
      <dsp:spPr>
        <a:xfrm rot="19800000">
          <a:off x="5247722" y="2070893"/>
          <a:ext cx="316351" cy="508163"/>
        </a:xfrm>
        <a:prstGeom prst="rightArrow">
          <a:avLst>
            <a:gd name="adj1" fmla="val 60000"/>
            <a:gd name="adj2" fmla="val 50000"/>
          </a:avLst>
        </a:prstGeom>
        <a:solidFill>
          <a:schemeClr val="accent5">
            <a:hueOff val="-1470669"/>
            <a:satOff val="-2046"/>
            <a:lumOff val="-784"/>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IN" sz="2100" kern="1200"/>
        </a:p>
      </dsp:txBody>
      <dsp:txXfrm>
        <a:off x="5254079" y="2196252"/>
        <a:ext cx="221446" cy="304897"/>
      </dsp:txXfrm>
    </dsp:sp>
    <dsp:sp modelId="{255A74FC-247C-4277-A9A4-8CA2D3CCB0D2}">
      <dsp:nvSpPr>
        <dsp:cNvPr id="0" name=""/>
        <dsp:cNvSpPr/>
      </dsp:nvSpPr>
      <dsp:spPr>
        <a:xfrm>
          <a:off x="5571993" y="1050326"/>
          <a:ext cx="1494599" cy="1494599"/>
        </a:xfrm>
        <a:prstGeom prst="ellipse">
          <a:avLst/>
        </a:prstGeom>
        <a:solidFill>
          <a:schemeClr val="accent5">
            <a:hueOff val="-1470669"/>
            <a:satOff val="-2046"/>
            <a:lumOff val="-78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en-US" sz="1400" b="1" kern="1200" dirty="0"/>
            <a:t>Is the Nodal Officer for Jaga Mission</a:t>
          </a:r>
        </a:p>
      </dsp:txBody>
      <dsp:txXfrm>
        <a:off x="5790872" y="1269205"/>
        <a:ext cx="1056841" cy="1056841"/>
      </dsp:txXfrm>
    </dsp:sp>
    <dsp:sp modelId="{BAF02E91-CC8D-455F-B4DD-9233C97E5CD0}">
      <dsp:nvSpPr>
        <dsp:cNvPr id="0" name=""/>
        <dsp:cNvSpPr/>
      </dsp:nvSpPr>
      <dsp:spPr>
        <a:xfrm rot="1800000">
          <a:off x="5247722" y="3107683"/>
          <a:ext cx="316351" cy="508163"/>
        </a:xfrm>
        <a:prstGeom prst="rightArrow">
          <a:avLst>
            <a:gd name="adj1" fmla="val 60000"/>
            <a:gd name="adj2" fmla="val 50000"/>
          </a:avLst>
        </a:prstGeom>
        <a:solidFill>
          <a:schemeClr val="accent5">
            <a:hueOff val="-2941338"/>
            <a:satOff val="-4091"/>
            <a:lumOff val="-1569"/>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IN" sz="2100" kern="1200"/>
        </a:p>
      </dsp:txBody>
      <dsp:txXfrm>
        <a:off x="5254079" y="3185590"/>
        <a:ext cx="221446" cy="304897"/>
      </dsp:txXfrm>
    </dsp:sp>
    <dsp:sp modelId="{C7BF6FC1-7B87-4C9F-AB4F-EFA4058254FB}">
      <dsp:nvSpPr>
        <dsp:cNvPr id="0" name=""/>
        <dsp:cNvSpPr/>
      </dsp:nvSpPr>
      <dsp:spPr>
        <a:xfrm>
          <a:off x="5571993" y="3141814"/>
          <a:ext cx="1494599" cy="1494599"/>
        </a:xfrm>
        <a:prstGeom prst="ellipse">
          <a:avLst/>
        </a:prstGeom>
        <a:solidFill>
          <a:schemeClr val="accent5">
            <a:hueOff val="-2941338"/>
            <a:satOff val="-4091"/>
            <a:lumOff val="-156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en-US" sz="1400" b="1" kern="1200" dirty="0">
              <a:latin typeface="Calibri Light" panose="020F0302020204030204"/>
            </a:rPr>
            <a:t>Each ward may have multiple slums</a:t>
          </a:r>
          <a:endParaRPr lang="en-US" sz="1400" b="1" kern="1200" dirty="0"/>
        </a:p>
      </dsp:txBody>
      <dsp:txXfrm>
        <a:off x="5790872" y="3360693"/>
        <a:ext cx="1056841" cy="1056841"/>
      </dsp:txXfrm>
    </dsp:sp>
    <dsp:sp modelId="{326E3AF9-0974-48BE-83E1-9ABB2E6B5901}">
      <dsp:nvSpPr>
        <dsp:cNvPr id="0" name=""/>
        <dsp:cNvSpPr/>
      </dsp:nvSpPr>
      <dsp:spPr>
        <a:xfrm rot="5400000">
          <a:off x="4349835" y="3626079"/>
          <a:ext cx="316351" cy="508163"/>
        </a:xfrm>
        <a:prstGeom prst="rightArrow">
          <a:avLst>
            <a:gd name="adj1" fmla="val 60000"/>
            <a:gd name="adj2" fmla="val 50000"/>
          </a:avLst>
        </a:prstGeom>
        <a:solidFill>
          <a:schemeClr val="accent5">
            <a:hueOff val="-4412007"/>
            <a:satOff val="-6137"/>
            <a:lumOff val="-2353"/>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IN" sz="2100" kern="1200"/>
        </a:p>
      </dsp:txBody>
      <dsp:txXfrm>
        <a:off x="4397288" y="3680260"/>
        <a:ext cx="221446" cy="304897"/>
      </dsp:txXfrm>
    </dsp:sp>
    <dsp:sp modelId="{E9CE481A-044D-42A0-AF78-6689C1ABCE9A}">
      <dsp:nvSpPr>
        <dsp:cNvPr id="0" name=""/>
        <dsp:cNvSpPr/>
      </dsp:nvSpPr>
      <dsp:spPr>
        <a:xfrm>
          <a:off x="3760711" y="4187559"/>
          <a:ext cx="1494599" cy="1494599"/>
        </a:xfrm>
        <a:prstGeom prst="ellipse">
          <a:avLst/>
        </a:prstGeom>
        <a:solidFill>
          <a:schemeClr val="accent5">
            <a:hueOff val="-4412007"/>
            <a:satOff val="-6137"/>
            <a:lumOff val="-235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en-US" sz="1400" b="1" kern="1200" dirty="0"/>
            <a:t>Acts as a bridge </a:t>
          </a:r>
          <a:r>
            <a:rPr lang="en-US" sz="1400" b="1" kern="1200" dirty="0">
              <a:latin typeface="Calibri Light" panose="020F0302020204030204"/>
            </a:rPr>
            <a:t>between ULB and SDA</a:t>
          </a:r>
          <a:endParaRPr lang="en-US" sz="1400" b="1" kern="1200" dirty="0"/>
        </a:p>
      </dsp:txBody>
      <dsp:txXfrm>
        <a:off x="3979590" y="4406438"/>
        <a:ext cx="1056841" cy="1056841"/>
      </dsp:txXfrm>
    </dsp:sp>
    <dsp:sp modelId="{3BB8AE42-EB33-4074-9AA0-D78C20C031B0}">
      <dsp:nvSpPr>
        <dsp:cNvPr id="0" name=""/>
        <dsp:cNvSpPr/>
      </dsp:nvSpPr>
      <dsp:spPr>
        <a:xfrm rot="9000000">
          <a:off x="3451948" y="3107683"/>
          <a:ext cx="316351" cy="508163"/>
        </a:xfrm>
        <a:prstGeom prst="rightArrow">
          <a:avLst>
            <a:gd name="adj1" fmla="val 60000"/>
            <a:gd name="adj2" fmla="val 50000"/>
          </a:avLst>
        </a:prstGeom>
        <a:solidFill>
          <a:schemeClr val="accent5">
            <a:hueOff val="-5882676"/>
            <a:satOff val="-8182"/>
            <a:lumOff val="-3138"/>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IN" sz="2100" kern="1200"/>
        </a:p>
      </dsp:txBody>
      <dsp:txXfrm rot="10800000">
        <a:off x="3540496" y="3185590"/>
        <a:ext cx="221446" cy="304897"/>
      </dsp:txXfrm>
    </dsp:sp>
    <dsp:sp modelId="{2F7ABB42-5BED-4F2D-9008-A6DD7D161A6D}">
      <dsp:nvSpPr>
        <dsp:cNvPr id="0" name=""/>
        <dsp:cNvSpPr/>
      </dsp:nvSpPr>
      <dsp:spPr>
        <a:xfrm>
          <a:off x="1949429" y="3141814"/>
          <a:ext cx="1494599" cy="1494599"/>
        </a:xfrm>
        <a:prstGeom prst="ellipse">
          <a:avLst/>
        </a:prstGeom>
        <a:solidFill>
          <a:schemeClr val="accent5">
            <a:hueOff val="-5882676"/>
            <a:satOff val="-8182"/>
            <a:lumOff val="-313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en-US" sz="1400" b="1" kern="1200" dirty="0">
              <a:latin typeface="Calibri Light" panose="020F0302020204030204"/>
            </a:rPr>
            <a:t>Helps build key skills within SDAs for Jaga Mission and beyond</a:t>
          </a:r>
          <a:endParaRPr lang="en-US" sz="1400" b="1" kern="1200" dirty="0"/>
        </a:p>
      </dsp:txBody>
      <dsp:txXfrm>
        <a:off x="2168308" y="3360693"/>
        <a:ext cx="1056841" cy="1056841"/>
      </dsp:txXfrm>
    </dsp:sp>
    <dsp:sp modelId="{5FCD776E-1ADF-45CE-84B3-CFE8765E4AD1}">
      <dsp:nvSpPr>
        <dsp:cNvPr id="0" name=""/>
        <dsp:cNvSpPr/>
      </dsp:nvSpPr>
      <dsp:spPr>
        <a:xfrm rot="12600000">
          <a:off x="3451948" y="2070893"/>
          <a:ext cx="316351" cy="508163"/>
        </a:xfrm>
        <a:prstGeom prst="rightArrow">
          <a:avLst>
            <a:gd name="adj1" fmla="val 60000"/>
            <a:gd name="adj2" fmla="val 50000"/>
          </a:avLst>
        </a:prstGeom>
        <a:solidFill>
          <a:schemeClr val="accent5">
            <a:hueOff val="-7353344"/>
            <a:satOff val="-10228"/>
            <a:lumOff val="-3922"/>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IN" sz="2100" kern="1200"/>
        </a:p>
      </dsp:txBody>
      <dsp:txXfrm rot="10800000">
        <a:off x="3540496" y="2196252"/>
        <a:ext cx="221446" cy="304897"/>
      </dsp:txXfrm>
    </dsp:sp>
    <dsp:sp modelId="{9D69CDC0-4D00-441F-BB2E-1C638C3D9932}">
      <dsp:nvSpPr>
        <dsp:cNvPr id="0" name=""/>
        <dsp:cNvSpPr/>
      </dsp:nvSpPr>
      <dsp:spPr>
        <a:xfrm>
          <a:off x="1949429" y="1050326"/>
          <a:ext cx="1494599" cy="1494599"/>
        </a:xfrm>
        <a:prstGeom prst="ellipse">
          <a:avLst/>
        </a:prstGeom>
        <a:solidFill>
          <a:schemeClr val="accent5">
            <a:hueOff val="-7353344"/>
            <a:satOff val="-10228"/>
            <a:lumOff val="-392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en-US" sz="1400" b="1" kern="1200" dirty="0"/>
            <a:t>Processes resolutions passed by SDA</a:t>
          </a:r>
          <a:endParaRPr lang="en-IN" sz="1400" b="1" kern="1200" dirty="0"/>
        </a:p>
      </dsp:txBody>
      <dsp:txXfrm>
        <a:off x="2168308" y="1269205"/>
        <a:ext cx="1056841" cy="105684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4A5F0F-1CFB-41FD-8FFB-7BA2B7058F0E}">
      <dsp:nvSpPr>
        <dsp:cNvPr id="0" name=""/>
        <dsp:cNvSpPr/>
      </dsp:nvSpPr>
      <dsp:spPr>
        <a:xfrm>
          <a:off x="2260942" y="2670401"/>
          <a:ext cx="300372" cy="286178"/>
        </a:xfrm>
        <a:custGeom>
          <a:avLst/>
          <a:gdLst/>
          <a:ahLst/>
          <a:cxnLst/>
          <a:rect l="0" t="0" r="0" b="0"/>
          <a:pathLst>
            <a:path>
              <a:moveTo>
                <a:pt x="0" y="0"/>
              </a:moveTo>
              <a:lnTo>
                <a:pt x="150186" y="0"/>
              </a:lnTo>
              <a:lnTo>
                <a:pt x="150186" y="286178"/>
              </a:lnTo>
              <a:lnTo>
                <a:pt x="300372" y="286178"/>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2400757" y="2803119"/>
        <a:ext cx="20743" cy="20743"/>
      </dsp:txXfrm>
    </dsp:sp>
    <dsp:sp modelId="{CA95F0B6-5D89-47F7-8C38-FBA7229C1887}">
      <dsp:nvSpPr>
        <dsp:cNvPr id="0" name=""/>
        <dsp:cNvSpPr/>
      </dsp:nvSpPr>
      <dsp:spPr>
        <a:xfrm>
          <a:off x="2260942" y="2384223"/>
          <a:ext cx="300372" cy="286178"/>
        </a:xfrm>
        <a:custGeom>
          <a:avLst/>
          <a:gdLst/>
          <a:ahLst/>
          <a:cxnLst/>
          <a:rect l="0" t="0" r="0" b="0"/>
          <a:pathLst>
            <a:path>
              <a:moveTo>
                <a:pt x="0" y="286178"/>
              </a:moveTo>
              <a:lnTo>
                <a:pt x="150186" y="286178"/>
              </a:lnTo>
              <a:lnTo>
                <a:pt x="150186" y="0"/>
              </a:lnTo>
              <a:lnTo>
                <a:pt x="300372" y="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2400757" y="2516940"/>
        <a:ext cx="20743" cy="20743"/>
      </dsp:txXfrm>
    </dsp:sp>
    <dsp:sp modelId="{4591AE12-1600-47B0-9EAB-A6FBEC55FAA9}">
      <dsp:nvSpPr>
        <dsp:cNvPr id="0" name=""/>
        <dsp:cNvSpPr/>
      </dsp:nvSpPr>
      <dsp:spPr>
        <a:xfrm>
          <a:off x="458705" y="1811866"/>
          <a:ext cx="300372" cy="858535"/>
        </a:xfrm>
        <a:custGeom>
          <a:avLst/>
          <a:gdLst/>
          <a:ahLst/>
          <a:cxnLst/>
          <a:rect l="0" t="0" r="0" b="0"/>
          <a:pathLst>
            <a:path>
              <a:moveTo>
                <a:pt x="0" y="0"/>
              </a:moveTo>
              <a:lnTo>
                <a:pt x="150186" y="0"/>
              </a:lnTo>
              <a:lnTo>
                <a:pt x="150186" y="858535"/>
              </a:lnTo>
              <a:lnTo>
                <a:pt x="300372" y="858535"/>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586152" y="2218395"/>
        <a:ext cx="45478" cy="45478"/>
      </dsp:txXfrm>
    </dsp:sp>
    <dsp:sp modelId="{F5927D3A-1736-4BE5-9CCD-C24495D787C6}">
      <dsp:nvSpPr>
        <dsp:cNvPr id="0" name=""/>
        <dsp:cNvSpPr/>
      </dsp:nvSpPr>
      <dsp:spPr>
        <a:xfrm>
          <a:off x="2260942" y="1766146"/>
          <a:ext cx="300372" cy="91440"/>
        </a:xfrm>
        <a:custGeom>
          <a:avLst/>
          <a:gdLst/>
          <a:ahLst/>
          <a:cxnLst/>
          <a:rect l="0" t="0" r="0" b="0"/>
          <a:pathLst>
            <a:path>
              <a:moveTo>
                <a:pt x="0" y="45720"/>
              </a:moveTo>
              <a:lnTo>
                <a:pt x="300372" y="4572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2403619" y="1804357"/>
        <a:ext cx="15018" cy="15018"/>
      </dsp:txXfrm>
    </dsp:sp>
    <dsp:sp modelId="{46A79507-2BD0-4094-98FC-8434226CA376}">
      <dsp:nvSpPr>
        <dsp:cNvPr id="0" name=""/>
        <dsp:cNvSpPr/>
      </dsp:nvSpPr>
      <dsp:spPr>
        <a:xfrm>
          <a:off x="458705" y="1766146"/>
          <a:ext cx="300372" cy="91440"/>
        </a:xfrm>
        <a:custGeom>
          <a:avLst/>
          <a:gdLst/>
          <a:ahLst/>
          <a:cxnLst/>
          <a:rect l="0" t="0" r="0" b="0"/>
          <a:pathLst>
            <a:path>
              <a:moveTo>
                <a:pt x="0" y="45720"/>
              </a:moveTo>
              <a:lnTo>
                <a:pt x="300372" y="4572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601382" y="1804357"/>
        <a:ext cx="15018" cy="15018"/>
      </dsp:txXfrm>
    </dsp:sp>
    <dsp:sp modelId="{536FF39D-122A-4BC8-B2CF-A9274B625F85}">
      <dsp:nvSpPr>
        <dsp:cNvPr id="0" name=""/>
        <dsp:cNvSpPr/>
      </dsp:nvSpPr>
      <dsp:spPr>
        <a:xfrm>
          <a:off x="2260942" y="953331"/>
          <a:ext cx="300372" cy="286178"/>
        </a:xfrm>
        <a:custGeom>
          <a:avLst/>
          <a:gdLst/>
          <a:ahLst/>
          <a:cxnLst/>
          <a:rect l="0" t="0" r="0" b="0"/>
          <a:pathLst>
            <a:path>
              <a:moveTo>
                <a:pt x="0" y="0"/>
              </a:moveTo>
              <a:lnTo>
                <a:pt x="150186" y="0"/>
              </a:lnTo>
              <a:lnTo>
                <a:pt x="150186" y="286178"/>
              </a:lnTo>
              <a:lnTo>
                <a:pt x="300372" y="286178"/>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2400757" y="1086048"/>
        <a:ext cx="20743" cy="20743"/>
      </dsp:txXfrm>
    </dsp:sp>
    <dsp:sp modelId="{29BAE63F-5444-407C-A527-7558B7A6F7DD}">
      <dsp:nvSpPr>
        <dsp:cNvPr id="0" name=""/>
        <dsp:cNvSpPr/>
      </dsp:nvSpPr>
      <dsp:spPr>
        <a:xfrm>
          <a:off x="2260942" y="667152"/>
          <a:ext cx="300372" cy="286178"/>
        </a:xfrm>
        <a:custGeom>
          <a:avLst/>
          <a:gdLst/>
          <a:ahLst/>
          <a:cxnLst/>
          <a:rect l="0" t="0" r="0" b="0"/>
          <a:pathLst>
            <a:path>
              <a:moveTo>
                <a:pt x="0" y="286178"/>
              </a:moveTo>
              <a:lnTo>
                <a:pt x="150186" y="286178"/>
              </a:lnTo>
              <a:lnTo>
                <a:pt x="150186" y="0"/>
              </a:lnTo>
              <a:lnTo>
                <a:pt x="300372" y="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2400757" y="799869"/>
        <a:ext cx="20743" cy="20743"/>
      </dsp:txXfrm>
    </dsp:sp>
    <dsp:sp modelId="{1F665B66-F466-485B-8411-AA94C911D265}">
      <dsp:nvSpPr>
        <dsp:cNvPr id="0" name=""/>
        <dsp:cNvSpPr/>
      </dsp:nvSpPr>
      <dsp:spPr>
        <a:xfrm>
          <a:off x="458705" y="953331"/>
          <a:ext cx="300372" cy="858535"/>
        </a:xfrm>
        <a:custGeom>
          <a:avLst/>
          <a:gdLst/>
          <a:ahLst/>
          <a:cxnLst/>
          <a:rect l="0" t="0" r="0" b="0"/>
          <a:pathLst>
            <a:path>
              <a:moveTo>
                <a:pt x="0" y="858535"/>
              </a:moveTo>
              <a:lnTo>
                <a:pt x="150186" y="858535"/>
              </a:lnTo>
              <a:lnTo>
                <a:pt x="150186" y="0"/>
              </a:lnTo>
              <a:lnTo>
                <a:pt x="300372" y="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586152" y="1359859"/>
        <a:ext cx="45478" cy="45478"/>
      </dsp:txXfrm>
    </dsp:sp>
    <dsp:sp modelId="{850D65E1-A6EA-4D45-AD2C-94FA9CE2A258}">
      <dsp:nvSpPr>
        <dsp:cNvPr id="0" name=""/>
        <dsp:cNvSpPr/>
      </dsp:nvSpPr>
      <dsp:spPr>
        <a:xfrm rot="16200000">
          <a:off x="-975199" y="1582923"/>
          <a:ext cx="2409923" cy="45788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ULB</a:t>
          </a:r>
          <a:endParaRPr lang="en-IN" sz="3000" kern="1200" dirty="0"/>
        </a:p>
      </dsp:txBody>
      <dsp:txXfrm>
        <a:off x="-975199" y="1582923"/>
        <a:ext cx="2409923" cy="457885"/>
      </dsp:txXfrm>
    </dsp:sp>
    <dsp:sp modelId="{D15A7C93-76CF-4802-B258-9FF6BE3BF7FB}">
      <dsp:nvSpPr>
        <dsp:cNvPr id="0" name=""/>
        <dsp:cNvSpPr/>
      </dsp:nvSpPr>
      <dsp:spPr>
        <a:xfrm>
          <a:off x="759078" y="724388"/>
          <a:ext cx="1501864" cy="45788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Ward 1</a:t>
          </a:r>
          <a:endParaRPr lang="en-IN" sz="3000" kern="1200" dirty="0"/>
        </a:p>
      </dsp:txBody>
      <dsp:txXfrm>
        <a:off x="759078" y="724388"/>
        <a:ext cx="1501864" cy="457885"/>
      </dsp:txXfrm>
    </dsp:sp>
    <dsp:sp modelId="{0764B8EE-29F4-47F2-8B60-7F8B91B5EC57}">
      <dsp:nvSpPr>
        <dsp:cNvPr id="0" name=""/>
        <dsp:cNvSpPr/>
      </dsp:nvSpPr>
      <dsp:spPr>
        <a:xfrm>
          <a:off x="2561315" y="438209"/>
          <a:ext cx="1501864" cy="4578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Slum 1</a:t>
          </a:r>
          <a:endParaRPr lang="en-IN" sz="3000" kern="1200" dirty="0"/>
        </a:p>
      </dsp:txBody>
      <dsp:txXfrm>
        <a:off x="2561315" y="438209"/>
        <a:ext cx="1501864" cy="457885"/>
      </dsp:txXfrm>
    </dsp:sp>
    <dsp:sp modelId="{719C7DDD-1BA7-412C-B3ED-ABEA84AD1F65}">
      <dsp:nvSpPr>
        <dsp:cNvPr id="0" name=""/>
        <dsp:cNvSpPr/>
      </dsp:nvSpPr>
      <dsp:spPr>
        <a:xfrm>
          <a:off x="2561315" y="1010566"/>
          <a:ext cx="1501864" cy="4578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Slum 2</a:t>
          </a:r>
          <a:endParaRPr lang="en-IN" sz="3000" kern="1200" dirty="0"/>
        </a:p>
      </dsp:txBody>
      <dsp:txXfrm>
        <a:off x="2561315" y="1010566"/>
        <a:ext cx="1501864" cy="457885"/>
      </dsp:txXfrm>
    </dsp:sp>
    <dsp:sp modelId="{8F02FD1B-7B2C-4C80-8A43-100CD89E751A}">
      <dsp:nvSpPr>
        <dsp:cNvPr id="0" name=""/>
        <dsp:cNvSpPr/>
      </dsp:nvSpPr>
      <dsp:spPr>
        <a:xfrm>
          <a:off x="759078" y="1582923"/>
          <a:ext cx="1501864" cy="45788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Ward 2</a:t>
          </a:r>
          <a:endParaRPr lang="en-IN" sz="3000" kern="1200" dirty="0"/>
        </a:p>
      </dsp:txBody>
      <dsp:txXfrm>
        <a:off x="759078" y="1582923"/>
        <a:ext cx="1501864" cy="457885"/>
      </dsp:txXfrm>
    </dsp:sp>
    <dsp:sp modelId="{282650F5-6F47-4160-BD63-4174FBE3A463}">
      <dsp:nvSpPr>
        <dsp:cNvPr id="0" name=""/>
        <dsp:cNvSpPr/>
      </dsp:nvSpPr>
      <dsp:spPr>
        <a:xfrm>
          <a:off x="2561315" y="1582923"/>
          <a:ext cx="1501864" cy="4578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Slum 3</a:t>
          </a:r>
          <a:endParaRPr lang="en-IN" sz="3000" kern="1200" dirty="0"/>
        </a:p>
      </dsp:txBody>
      <dsp:txXfrm>
        <a:off x="2561315" y="1582923"/>
        <a:ext cx="1501864" cy="457885"/>
      </dsp:txXfrm>
    </dsp:sp>
    <dsp:sp modelId="{E61547E0-D3D5-40F1-A7E4-52BC45E507B6}">
      <dsp:nvSpPr>
        <dsp:cNvPr id="0" name=""/>
        <dsp:cNvSpPr/>
      </dsp:nvSpPr>
      <dsp:spPr>
        <a:xfrm>
          <a:off x="759078" y="2441459"/>
          <a:ext cx="1501864" cy="45788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Ward 3</a:t>
          </a:r>
          <a:endParaRPr lang="en-IN" sz="3000" kern="1200" dirty="0"/>
        </a:p>
      </dsp:txBody>
      <dsp:txXfrm>
        <a:off x="759078" y="2441459"/>
        <a:ext cx="1501864" cy="457885"/>
      </dsp:txXfrm>
    </dsp:sp>
    <dsp:sp modelId="{02C270D3-A058-4FF8-A31F-F26249DEC75A}">
      <dsp:nvSpPr>
        <dsp:cNvPr id="0" name=""/>
        <dsp:cNvSpPr/>
      </dsp:nvSpPr>
      <dsp:spPr>
        <a:xfrm>
          <a:off x="2561315" y="2155280"/>
          <a:ext cx="1501864" cy="4578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Slum 4</a:t>
          </a:r>
          <a:endParaRPr lang="en-IN" sz="3000" kern="1200" dirty="0"/>
        </a:p>
      </dsp:txBody>
      <dsp:txXfrm>
        <a:off x="2561315" y="2155280"/>
        <a:ext cx="1501864" cy="457885"/>
      </dsp:txXfrm>
    </dsp:sp>
    <dsp:sp modelId="{1BF2A734-C549-42D5-9E0E-4B9328627E17}">
      <dsp:nvSpPr>
        <dsp:cNvPr id="0" name=""/>
        <dsp:cNvSpPr/>
      </dsp:nvSpPr>
      <dsp:spPr>
        <a:xfrm>
          <a:off x="2561315" y="2727637"/>
          <a:ext cx="1501864" cy="45788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kern="1200" dirty="0"/>
            <a:t>Slum 5</a:t>
          </a:r>
          <a:endParaRPr lang="en-IN" sz="3000" kern="1200" dirty="0"/>
        </a:p>
      </dsp:txBody>
      <dsp:txXfrm>
        <a:off x="2561315" y="2727637"/>
        <a:ext cx="1501864" cy="4578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79704A-160D-4747-AB1E-0E74AB259A6F}">
      <dsp:nvSpPr>
        <dsp:cNvPr id="0" name=""/>
        <dsp:cNvSpPr/>
      </dsp:nvSpPr>
      <dsp:spPr>
        <a:xfrm>
          <a:off x="0" y="0"/>
          <a:ext cx="2390137" cy="1332245"/>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kern="1200" dirty="0">
              <a:solidFill>
                <a:schemeClr val="tx1"/>
              </a:solidFill>
            </a:rPr>
            <a:t>Country</a:t>
          </a:r>
          <a:endParaRPr lang="en-IN" sz="4000" kern="1200" dirty="0">
            <a:solidFill>
              <a:schemeClr val="tx1"/>
            </a:solidFill>
          </a:endParaRPr>
        </a:p>
      </dsp:txBody>
      <dsp:txXfrm>
        <a:off x="39020" y="39020"/>
        <a:ext cx="2312097" cy="125420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50378F-F338-4DFC-9590-C71FCC992C93}">
      <dsp:nvSpPr>
        <dsp:cNvPr id="0" name=""/>
        <dsp:cNvSpPr/>
      </dsp:nvSpPr>
      <dsp:spPr>
        <a:xfrm>
          <a:off x="1022798" y="35566"/>
          <a:ext cx="4558422" cy="232469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Convening meetings</a:t>
          </a:r>
          <a:endParaRPr lang="en-IN" sz="2800" kern="1200" dirty="0"/>
        </a:p>
        <a:p>
          <a:pPr marL="228600" lvl="1" indent="-228600" algn="l" defTabSz="1066800">
            <a:lnSpc>
              <a:spcPct val="90000"/>
            </a:lnSpc>
            <a:spcBef>
              <a:spcPct val="0"/>
            </a:spcBef>
            <a:spcAft>
              <a:spcPct val="15000"/>
            </a:spcAft>
            <a:buChar char="•"/>
          </a:pPr>
          <a:r>
            <a:rPr lang="en-US" sz="2400" kern="1200" dirty="0"/>
            <a:t>Choosing time and venue</a:t>
          </a:r>
          <a:endParaRPr lang="en-IN" sz="2400" kern="1200" dirty="0"/>
        </a:p>
        <a:p>
          <a:pPr marL="228600" lvl="1" indent="-228600" algn="l" defTabSz="1066800">
            <a:lnSpc>
              <a:spcPct val="90000"/>
            </a:lnSpc>
            <a:spcBef>
              <a:spcPct val="0"/>
            </a:spcBef>
            <a:spcAft>
              <a:spcPct val="15000"/>
            </a:spcAft>
            <a:buChar char="•"/>
          </a:pPr>
          <a:r>
            <a:rPr lang="en-US" sz="2400" kern="1200" dirty="0"/>
            <a:t>Ensuring key people are present</a:t>
          </a:r>
          <a:endParaRPr lang="en-IN" sz="2400" kern="1200" dirty="0"/>
        </a:p>
        <a:p>
          <a:pPr marL="228600" lvl="1" indent="-228600" algn="l" defTabSz="1066800">
            <a:lnSpc>
              <a:spcPct val="90000"/>
            </a:lnSpc>
            <a:spcBef>
              <a:spcPct val="0"/>
            </a:spcBef>
            <a:spcAft>
              <a:spcPct val="15000"/>
            </a:spcAft>
            <a:buChar char="•"/>
          </a:pPr>
          <a:r>
            <a:rPr lang="en-US" sz="2400" kern="1200" dirty="0"/>
            <a:t>Setting the agenda</a:t>
          </a:r>
          <a:endParaRPr lang="en-IN" sz="2400" kern="1200" dirty="0"/>
        </a:p>
      </dsp:txBody>
      <dsp:txXfrm>
        <a:off x="1022798" y="35566"/>
        <a:ext cx="4558422" cy="2324690"/>
      </dsp:txXfrm>
    </dsp:sp>
    <dsp:sp modelId="{17CF6673-6497-4DD8-BFCF-AC1C9255E2DC}">
      <dsp:nvSpPr>
        <dsp:cNvPr id="0" name=""/>
        <dsp:cNvSpPr/>
      </dsp:nvSpPr>
      <dsp:spPr>
        <a:xfrm>
          <a:off x="6589064" y="12185"/>
          <a:ext cx="4742675" cy="2618056"/>
        </a:xfrm>
        <a:prstGeom prst="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During the meeting</a:t>
          </a:r>
          <a:endParaRPr lang="en-IN" sz="2800" kern="1200" dirty="0"/>
        </a:p>
        <a:p>
          <a:pPr marL="228600" lvl="1" indent="-228600" algn="l" defTabSz="1066800">
            <a:lnSpc>
              <a:spcPct val="90000"/>
            </a:lnSpc>
            <a:spcBef>
              <a:spcPct val="0"/>
            </a:spcBef>
            <a:spcAft>
              <a:spcPct val="15000"/>
            </a:spcAft>
            <a:buChar char="•"/>
          </a:pPr>
          <a:r>
            <a:rPr lang="en-US" sz="2400" kern="1200" dirty="0"/>
            <a:t>Taking attendance</a:t>
          </a:r>
          <a:endParaRPr lang="en-IN" sz="2400" kern="1200" dirty="0"/>
        </a:p>
        <a:p>
          <a:pPr marL="228600" lvl="1" indent="-228600" algn="l" defTabSz="1066800">
            <a:lnSpc>
              <a:spcPct val="90000"/>
            </a:lnSpc>
            <a:spcBef>
              <a:spcPct val="0"/>
            </a:spcBef>
            <a:spcAft>
              <a:spcPct val="15000"/>
            </a:spcAft>
            <a:buChar char="•"/>
          </a:pPr>
          <a:r>
            <a:rPr lang="en-US" sz="2400" kern="1200" dirty="0"/>
            <a:t>Running agenda</a:t>
          </a:r>
          <a:endParaRPr lang="en-IN" sz="2400" kern="1200" dirty="0"/>
        </a:p>
        <a:p>
          <a:pPr marL="228600" lvl="1" indent="-228600" algn="l" defTabSz="1066800">
            <a:lnSpc>
              <a:spcPct val="90000"/>
            </a:lnSpc>
            <a:spcBef>
              <a:spcPct val="0"/>
            </a:spcBef>
            <a:spcAft>
              <a:spcPct val="15000"/>
            </a:spcAft>
            <a:buChar char="•"/>
          </a:pPr>
          <a:r>
            <a:rPr lang="en-US" sz="2400" kern="1200" dirty="0"/>
            <a:t>Status check on pending items</a:t>
          </a:r>
          <a:endParaRPr lang="en-IN" sz="2400" kern="1200" dirty="0"/>
        </a:p>
        <a:p>
          <a:pPr marL="228600" lvl="1" indent="-228600" algn="l" defTabSz="1066800">
            <a:lnSpc>
              <a:spcPct val="90000"/>
            </a:lnSpc>
            <a:spcBef>
              <a:spcPct val="0"/>
            </a:spcBef>
            <a:spcAft>
              <a:spcPct val="15000"/>
            </a:spcAft>
            <a:buChar char="•"/>
          </a:pPr>
          <a:r>
            <a:rPr lang="en-US" sz="2400" kern="1200" dirty="0"/>
            <a:t>Discussion and decisions</a:t>
          </a:r>
          <a:endParaRPr lang="en-IN" sz="2400" kern="1200" dirty="0"/>
        </a:p>
        <a:p>
          <a:pPr marL="228600" lvl="1" indent="-228600" algn="l" defTabSz="1066800">
            <a:lnSpc>
              <a:spcPct val="90000"/>
            </a:lnSpc>
            <a:spcBef>
              <a:spcPct val="0"/>
            </a:spcBef>
            <a:spcAft>
              <a:spcPct val="15000"/>
            </a:spcAft>
            <a:buChar char="•"/>
          </a:pPr>
          <a:r>
            <a:rPr lang="en-US" sz="2400" kern="1200" dirty="0"/>
            <a:t>Recording resolutions</a:t>
          </a:r>
          <a:endParaRPr lang="en-IN" sz="2400" kern="1200" dirty="0"/>
        </a:p>
      </dsp:txBody>
      <dsp:txXfrm>
        <a:off x="6589064" y="12185"/>
        <a:ext cx="4742675" cy="2618056"/>
      </dsp:txXfrm>
    </dsp:sp>
    <dsp:sp modelId="{42ED7F24-BAB1-4FD2-BCE7-7744A0FB8D06}">
      <dsp:nvSpPr>
        <dsp:cNvPr id="0" name=""/>
        <dsp:cNvSpPr/>
      </dsp:nvSpPr>
      <dsp:spPr>
        <a:xfrm>
          <a:off x="1186395" y="2991603"/>
          <a:ext cx="4491114" cy="2201824"/>
        </a:xfrm>
        <a:prstGeom prst="rec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After the meeting</a:t>
          </a:r>
          <a:endParaRPr lang="en-IN" sz="2800" kern="1200" dirty="0"/>
        </a:p>
        <a:p>
          <a:pPr marL="228600" lvl="1" indent="-228600" algn="l" defTabSz="1066800">
            <a:lnSpc>
              <a:spcPct val="90000"/>
            </a:lnSpc>
            <a:spcBef>
              <a:spcPct val="0"/>
            </a:spcBef>
            <a:spcAft>
              <a:spcPct val="15000"/>
            </a:spcAft>
            <a:buChar char="•"/>
          </a:pPr>
          <a:r>
            <a:rPr lang="en-US" sz="2400" kern="1200" dirty="0"/>
            <a:t>Sending resolutions to ULB</a:t>
          </a:r>
          <a:endParaRPr lang="en-IN" sz="2400" kern="1200" dirty="0"/>
        </a:p>
        <a:p>
          <a:pPr marL="228600" lvl="1" indent="-228600" algn="l" defTabSz="1066800">
            <a:lnSpc>
              <a:spcPct val="90000"/>
            </a:lnSpc>
            <a:spcBef>
              <a:spcPct val="0"/>
            </a:spcBef>
            <a:spcAft>
              <a:spcPct val="15000"/>
            </a:spcAft>
            <a:buChar char="•"/>
          </a:pPr>
          <a:r>
            <a:rPr lang="en-US" sz="2400" kern="1200" dirty="0"/>
            <a:t>Follow up with ward officer</a:t>
          </a:r>
          <a:endParaRPr lang="en-IN" sz="2400" kern="1200" dirty="0"/>
        </a:p>
        <a:p>
          <a:pPr marL="228600" lvl="1" indent="-228600" algn="l" defTabSz="1066800">
            <a:lnSpc>
              <a:spcPct val="90000"/>
            </a:lnSpc>
            <a:spcBef>
              <a:spcPct val="0"/>
            </a:spcBef>
            <a:spcAft>
              <a:spcPct val="15000"/>
            </a:spcAft>
            <a:buChar char="•"/>
          </a:pPr>
          <a:r>
            <a:rPr lang="en-US" sz="2400" kern="1200" dirty="0"/>
            <a:t>Sharing data and decisions </a:t>
          </a:r>
          <a:endParaRPr lang="en-IN" sz="2400" kern="1200" dirty="0"/>
        </a:p>
        <a:p>
          <a:pPr marL="228600" lvl="1" indent="-228600" algn="l" defTabSz="1066800">
            <a:lnSpc>
              <a:spcPct val="90000"/>
            </a:lnSpc>
            <a:spcBef>
              <a:spcPct val="0"/>
            </a:spcBef>
            <a:spcAft>
              <a:spcPct val="15000"/>
            </a:spcAft>
            <a:buChar char="•"/>
          </a:pPr>
          <a:r>
            <a:rPr lang="en-US" sz="2400" kern="1200" dirty="0"/>
            <a:t>Maintain records (SDA Register)</a:t>
          </a:r>
          <a:endParaRPr lang="en-IN" sz="2400" kern="1200" dirty="0"/>
        </a:p>
      </dsp:txBody>
      <dsp:txXfrm>
        <a:off x="1186395" y="2991603"/>
        <a:ext cx="4491114" cy="2201824"/>
      </dsp:txXfrm>
    </dsp:sp>
    <dsp:sp modelId="{57DB5F88-FBB3-4A1A-AF5C-DDD624DE8980}">
      <dsp:nvSpPr>
        <dsp:cNvPr id="0" name=""/>
        <dsp:cNvSpPr/>
      </dsp:nvSpPr>
      <dsp:spPr>
        <a:xfrm>
          <a:off x="6552833" y="2759094"/>
          <a:ext cx="4683140" cy="2845185"/>
        </a:xfrm>
        <a:prstGeom prst="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Leadership Skills</a:t>
          </a:r>
          <a:endParaRPr lang="en-IN" sz="2800" kern="1200" dirty="0"/>
        </a:p>
        <a:p>
          <a:pPr marL="228600" lvl="1" indent="-228600" algn="l" defTabSz="1066800">
            <a:lnSpc>
              <a:spcPct val="90000"/>
            </a:lnSpc>
            <a:spcBef>
              <a:spcPct val="0"/>
            </a:spcBef>
            <a:spcAft>
              <a:spcPct val="15000"/>
            </a:spcAft>
            <a:buChar char="•"/>
          </a:pPr>
          <a:r>
            <a:rPr lang="en-US" sz="2400" kern="1200" dirty="0"/>
            <a:t>Identifying talent</a:t>
          </a:r>
          <a:endParaRPr lang="en-IN" sz="2400" kern="1200" dirty="0"/>
        </a:p>
        <a:p>
          <a:pPr marL="228600" lvl="1" indent="-228600" algn="l" defTabSz="1066800">
            <a:lnSpc>
              <a:spcPct val="90000"/>
            </a:lnSpc>
            <a:spcBef>
              <a:spcPct val="0"/>
            </a:spcBef>
            <a:spcAft>
              <a:spcPct val="15000"/>
            </a:spcAft>
            <a:buChar char="•"/>
          </a:pPr>
          <a:r>
            <a:rPr lang="en-US" sz="2400" kern="1200" dirty="0"/>
            <a:t>Resolving conflict</a:t>
          </a:r>
          <a:endParaRPr lang="en-IN" sz="2400" kern="1200" dirty="0"/>
        </a:p>
        <a:p>
          <a:pPr marL="228600" lvl="1" indent="-228600" algn="l" defTabSz="1066800">
            <a:lnSpc>
              <a:spcPct val="90000"/>
            </a:lnSpc>
            <a:spcBef>
              <a:spcPct val="0"/>
            </a:spcBef>
            <a:spcAft>
              <a:spcPct val="15000"/>
            </a:spcAft>
            <a:buChar char="•"/>
          </a:pPr>
          <a:r>
            <a:rPr lang="en-US" sz="2400" kern="1200" dirty="0"/>
            <a:t>Building consensus</a:t>
          </a:r>
          <a:endParaRPr lang="en-IN" sz="2400" kern="1200" dirty="0"/>
        </a:p>
        <a:p>
          <a:pPr marL="228600" lvl="1" indent="-228600" algn="l" defTabSz="1066800">
            <a:lnSpc>
              <a:spcPct val="90000"/>
            </a:lnSpc>
            <a:spcBef>
              <a:spcPct val="0"/>
            </a:spcBef>
            <a:spcAft>
              <a:spcPct val="15000"/>
            </a:spcAft>
            <a:buChar char="•"/>
          </a:pPr>
          <a:r>
            <a:rPr lang="en-US" sz="2400" kern="1200" dirty="0"/>
            <a:t>Delegation</a:t>
          </a:r>
          <a:endParaRPr lang="en-IN" sz="2400" kern="1200" dirty="0"/>
        </a:p>
        <a:p>
          <a:pPr marL="228600" lvl="1" indent="-228600" algn="l" defTabSz="1066800">
            <a:lnSpc>
              <a:spcPct val="90000"/>
            </a:lnSpc>
            <a:spcBef>
              <a:spcPct val="0"/>
            </a:spcBef>
            <a:spcAft>
              <a:spcPct val="15000"/>
            </a:spcAft>
            <a:buChar char="•"/>
          </a:pPr>
          <a:r>
            <a:rPr lang="en-US" sz="2400" kern="1200" dirty="0"/>
            <a:t>Collective ownership</a:t>
          </a:r>
          <a:endParaRPr lang="en-IN" sz="2400" kern="1200" dirty="0"/>
        </a:p>
        <a:p>
          <a:pPr marL="228600" lvl="1" indent="-228600" algn="l" defTabSz="1066800">
            <a:lnSpc>
              <a:spcPct val="90000"/>
            </a:lnSpc>
            <a:spcBef>
              <a:spcPct val="0"/>
            </a:spcBef>
            <a:spcAft>
              <a:spcPct val="15000"/>
            </a:spcAft>
            <a:buChar char="•"/>
          </a:pPr>
          <a:endParaRPr lang="en-IN" sz="2400" kern="1200" dirty="0"/>
        </a:p>
      </dsp:txBody>
      <dsp:txXfrm>
        <a:off x="6552833" y="2759094"/>
        <a:ext cx="4683140" cy="2845185"/>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50378F-F338-4DFC-9590-C71FCC992C93}">
      <dsp:nvSpPr>
        <dsp:cNvPr id="0" name=""/>
        <dsp:cNvSpPr/>
      </dsp:nvSpPr>
      <dsp:spPr>
        <a:xfrm>
          <a:off x="0" y="510108"/>
          <a:ext cx="3424797" cy="2054878"/>
        </a:xfrm>
        <a:prstGeom prst="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Information is power – SDAs must know how government works, who does what</a:t>
          </a:r>
          <a:endParaRPr lang="en-IN" sz="2600" kern="1200" dirty="0"/>
        </a:p>
      </dsp:txBody>
      <dsp:txXfrm>
        <a:off x="0" y="510108"/>
        <a:ext cx="3424797" cy="2054878"/>
      </dsp:txXfrm>
    </dsp:sp>
    <dsp:sp modelId="{17CF6673-6497-4DD8-BFCF-AC1C9255E2DC}">
      <dsp:nvSpPr>
        <dsp:cNvPr id="0" name=""/>
        <dsp:cNvSpPr/>
      </dsp:nvSpPr>
      <dsp:spPr>
        <a:xfrm>
          <a:off x="3767277" y="510108"/>
          <a:ext cx="3424797" cy="2054878"/>
        </a:xfrm>
        <a:prstGeom prst="rect">
          <a:avLst/>
        </a:prstGeom>
        <a:solidFill>
          <a:schemeClr val="accent1">
            <a:shade val="50000"/>
            <a:hueOff val="111419"/>
            <a:satOff val="2985"/>
            <a:lumOff val="131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Citizens of the slum play a key role in converting slums to Adarsh Colony</a:t>
          </a:r>
          <a:endParaRPr lang="en-IN" sz="2600" kern="1200" dirty="0"/>
        </a:p>
      </dsp:txBody>
      <dsp:txXfrm>
        <a:off x="3767277" y="510108"/>
        <a:ext cx="3424797" cy="2054878"/>
      </dsp:txXfrm>
    </dsp:sp>
    <dsp:sp modelId="{05FA1560-2933-403B-B2CE-4EB2A0F22CD7}">
      <dsp:nvSpPr>
        <dsp:cNvPr id="0" name=""/>
        <dsp:cNvSpPr/>
      </dsp:nvSpPr>
      <dsp:spPr>
        <a:xfrm>
          <a:off x="7534555" y="510108"/>
          <a:ext cx="3424797" cy="2054878"/>
        </a:xfrm>
        <a:prstGeom prst="rect">
          <a:avLst/>
        </a:prstGeom>
        <a:solidFill>
          <a:schemeClr val="accent1">
            <a:shade val="50000"/>
            <a:hueOff val="222839"/>
            <a:satOff val="5970"/>
            <a:lumOff val="263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To ensure their voice is heard in every major step of the process</a:t>
          </a:r>
          <a:endParaRPr lang="en-IN" sz="2600" kern="1200" dirty="0"/>
        </a:p>
      </dsp:txBody>
      <dsp:txXfrm>
        <a:off x="7534555" y="510108"/>
        <a:ext cx="3424797" cy="2054878"/>
      </dsp:txXfrm>
    </dsp:sp>
    <dsp:sp modelId="{42ED7F24-BAB1-4FD2-BCE7-7744A0FB8D06}">
      <dsp:nvSpPr>
        <dsp:cNvPr id="0" name=""/>
        <dsp:cNvSpPr/>
      </dsp:nvSpPr>
      <dsp:spPr>
        <a:xfrm>
          <a:off x="0" y="2907467"/>
          <a:ext cx="3424797" cy="2054878"/>
        </a:xfrm>
        <a:prstGeom prst="rect">
          <a:avLst/>
        </a:prstGeom>
        <a:solidFill>
          <a:schemeClr val="accent1">
            <a:shade val="50000"/>
            <a:hueOff val="334258"/>
            <a:satOff val="8955"/>
            <a:lumOff val="394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To improve quality of infrastructure work by continuous monitoring</a:t>
          </a:r>
          <a:endParaRPr lang="en-IN" sz="2600" kern="1200" dirty="0"/>
        </a:p>
      </dsp:txBody>
      <dsp:txXfrm>
        <a:off x="0" y="2907467"/>
        <a:ext cx="3424797" cy="2054878"/>
      </dsp:txXfrm>
    </dsp:sp>
    <dsp:sp modelId="{57DB5F88-FBB3-4A1A-AF5C-DDD624DE8980}">
      <dsp:nvSpPr>
        <dsp:cNvPr id="0" name=""/>
        <dsp:cNvSpPr/>
      </dsp:nvSpPr>
      <dsp:spPr>
        <a:xfrm>
          <a:off x="3767277" y="2907467"/>
          <a:ext cx="3424797" cy="2054878"/>
        </a:xfrm>
        <a:prstGeom prst="rect">
          <a:avLst/>
        </a:prstGeom>
        <a:solidFill>
          <a:schemeClr val="accent1">
            <a:shade val="50000"/>
            <a:hueOff val="222839"/>
            <a:satOff val="5970"/>
            <a:lumOff val="263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To create a formal sustainable structure for citizen participation in local governance</a:t>
          </a:r>
          <a:endParaRPr lang="en-IN" sz="2600" kern="1200" dirty="0"/>
        </a:p>
      </dsp:txBody>
      <dsp:txXfrm>
        <a:off x="3767277" y="2907467"/>
        <a:ext cx="3424797" cy="2054878"/>
      </dsp:txXfrm>
    </dsp:sp>
    <dsp:sp modelId="{1B210E9D-BFFE-4DA3-91DA-C1D436A0F23F}">
      <dsp:nvSpPr>
        <dsp:cNvPr id="0" name=""/>
        <dsp:cNvSpPr/>
      </dsp:nvSpPr>
      <dsp:spPr>
        <a:xfrm>
          <a:off x="7534555" y="2907467"/>
          <a:ext cx="3424797" cy="2054878"/>
        </a:xfrm>
        <a:prstGeom prst="rect">
          <a:avLst/>
        </a:prstGeom>
        <a:solidFill>
          <a:schemeClr val="accent1">
            <a:shade val="50000"/>
            <a:hueOff val="111419"/>
            <a:satOff val="2985"/>
            <a:lumOff val="131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When SDAs take ownership of slums quality of life improves for everyone</a:t>
          </a:r>
          <a:endParaRPr lang="en-IN" sz="2600" kern="1200" dirty="0"/>
        </a:p>
      </dsp:txBody>
      <dsp:txXfrm>
        <a:off x="7534555" y="2907467"/>
        <a:ext cx="3424797" cy="2054878"/>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D0C84B-9386-44EC-89A5-14B926798E71}">
      <dsp:nvSpPr>
        <dsp:cNvPr id="0" name=""/>
        <dsp:cNvSpPr/>
      </dsp:nvSpPr>
      <dsp:spPr>
        <a:xfrm>
          <a:off x="4519558" y="3798567"/>
          <a:ext cx="2607089" cy="2607089"/>
        </a:xfrm>
        <a:prstGeom prst="ellipse">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n-US" sz="3000" b="1" kern="1200" dirty="0">
              <a:solidFill>
                <a:schemeClr val="tx1"/>
              </a:solidFill>
            </a:rPr>
            <a:t>Functions of SDA during Jaga Mission</a:t>
          </a:r>
          <a:endParaRPr lang="en-IN" sz="3000" b="1" kern="1200" dirty="0">
            <a:solidFill>
              <a:schemeClr val="tx1"/>
            </a:solidFill>
          </a:endParaRPr>
        </a:p>
      </dsp:txBody>
      <dsp:txXfrm>
        <a:off x="4901357" y="4180366"/>
        <a:ext cx="1843491" cy="1843491"/>
      </dsp:txXfrm>
    </dsp:sp>
    <dsp:sp modelId="{D66AAAA7-510D-401A-B89D-D0D04FA9BAE5}">
      <dsp:nvSpPr>
        <dsp:cNvPr id="0" name=""/>
        <dsp:cNvSpPr/>
      </dsp:nvSpPr>
      <dsp:spPr>
        <a:xfrm rot="10688729">
          <a:off x="1643048" y="4821916"/>
          <a:ext cx="2719698" cy="743020"/>
        </a:xfrm>
        <a:prstGeom prst="leftArrow">
          <a:avLst>
            <a:gd name="adj1" fmla="val 60000"/>
            <a:gd name="adj2" fmla="val 5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EB323B7F-AA15-4CA2-A7BA-01350BCACC02}">
      <dsp:nvSpPr>
        <dsp:cNvPr id="0" name=""/>
        <dsp:cNvSpPr/>
      </dsp:nvSpPr>
      <dsp:spPr>
        <a:xfrm>
          <a:off x="341814" y="4455546"/>
          <a:ext cx="2603893" cy="1563774"/>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Act as a bridge between slum dwellers and ULB</a:t>
          </a:r>
          <a:endParaRPr lang="en-IN" sz="1800" kern="1200" dirty="0">
            <a:solidFill>
              <a:schemeClr val="tx1"/>
            </a:solidFill>
          </a:endParaRPr>
        </a:p>
      </dsp:txBody>
      <dsp:txXfrm>
        <a:off x="387615" y="4501347"/>
        <a:ext cx="2512291" cy="1472172"/>
      </dsp:txXfrm>
    </dsp:sp>
    <dsp:sp modelId="{98D6066D-6309-4876-8BD8-2631160A1796}">
      <dsp:nvSpPr>
        <dsp:cNvPr id="0" name=""/>
        <dsp:cNvSpPr/>
      </dsp:nvSpPr>
      <dsp:spPr>
        <a:xfrm rot="12461451">
          <a:off x="1805290" y="3377763"/>
          <a:ext cx="2880070" cy="743020"/>
        </a:xfrm>
        <a:prstGeom prst="leftArrow">
          <a:avLst>
            <a:gd name="adj1" fmla="val 60000"/>
            <a:gd name="adj2" fmla="val 50000"/>
          </a:avLst>
        </a:prstGeom>
        <a:solidFill>
          <a:schemeClr val="accent4">
            <a:hueOff val="1732615"/>
            <a:satOff val="-7995"/>
            <a:lumOff val="294"/>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EDAF05FF-07F9-45AC-AC93-666F3AFCAD90}">
      <dsp:nvSpPr>
        <dsp:cNvPr id="0" name=""/>
        <dsp:cNvSpPr/>
      </dsp:nvSpPr>
      <dsp:spPr>
        <a:xfrm>
          <a:off x="668274" y="2298201"/>
          <a:ext cx="2603893" cy="1563774"/>
        </a:xfrm>
        <a:prstGeom prst="roundRect">
          <a:avLst>
            <a:gd name="adj" fmla="val 10000"/>
          </a:avLst>
        </a:prstGeom>
        <a:solidFill>
          <a:schemeClr val="accent4">
            <a:hueOff val="1732615"/>
            <a:satOff val="-7995"/>
            <a:lumOff val="29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Work closely with Nodal Officer (Ward Officer)</a:t>
          </a:r>
          <a:endParaRPr lang="en-IN" sz="1800" kern="1200" dirty="0">
            <a:solidFill>
              <a:schemeClr val="tx1"/>
            </a:solidFill>
          </a:endParaRPr>
        </a:p>
      </dsp:txBody>
      <dsp:txXfrm>
        <a:off x="714075" y="2344002"/>
        <a:ext cx="2512291" cy="1472172"/>
      </dsp:txXfrm>
    </dsp:sp>
    <dsp:sp modelId="{93373BB7-9427-4401-97E5-EC5EE0508167}">
      <dsp:nvSpPr>
        <dsp:cNvPr id="0" name=""/>
        <dsp:cNvSpPr/>
      </dsp:nvSpPr>
      <dsp:spPr>
        <a:xfrm rot="14421754">
          <a:off x="2756734" y="2083532"/>
          <a:ext cx="3120670" cy="743020"/>
        </a:xfrm>
        <a:prstGeom prst="leftArrow">
          <a:avLst>
            <a:gd name="adj1" fmla="val 60000"/>
            <a:gd name="adj2" fmla="val 50000"/>
          </a:avLst>
        </a:prstGeom>
        <a:solidFill>
          <a:schemeClr val="accent4">
            <a:hueOff val="3465231"/>
            <a:satOff val="-15989"/>
            <a:lumOff val="588"/>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80780C1-E5F1-4737-8F69-05D2F257FD15}">
      <dsp:nvSpPr>
        <dsp:cNvPr id="0" name=""/>
        <dsp:cNvSpPr/>
      </dsp:nvSpPr>
      <dsp:spPr>
        <a:xfrm>
          <a:off x="2243522" y="316955"/>
          <a:ext cx="2603893" cy="1563774"/>
        </a:xfrm>
        <a:prstGeom prst="roundRect">
          <a:avLst>
            <a:gd name="adj" fmla="val 10000"/>
          </a:avLst>
        </a:prstGeom>
        <a:solidFill>
          <a:schemeClr val="accent4">
            <a:hueOff val="3465231"/>
            <a:satOff val="-15989"/>
            <a:lumOff val="58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Participate in group discussion (PNA)</a:t>
          </a:r>
          <a:endParaRPr lang="en-IN" sz="1800" kern="1200" dirty="0">
            <a:solidFill>
              <a:schemeClr val="tx1"/>
            </a:solidFill>
          </a:endParaRPr>
        </a:p>
      </dsp:txBody>
      <dsp:txXfrm>
        <a:off x="2289323" y="362756"/>
        <a:ext cx="2512291" cy="1472172"/>
      </dsp:txXfrm>
    </dsp:sp>
    <dsp:sp modelId="{73FA7492-7813-475D-9897-37042EF4DF2E}">
      <dsp:nvSpPr>
        <dsp:cNvPr id="0" name=""/>
        <dsp:cNvSpPr/>
      </dsp:nvSpPr>
      <dsp:spPr>
        <a:xfrm rot="17081589">
          <a:off x="5189738" y="2017443"/>
          <a:ext cx="2689602" cy="743020"/>
        </a:xfrm>
        <a:prstGeom prst="leftArrow">
          <a:avLst>
            <a:gd name="adj1" fmla="val 60000"/>
            <a:gd name="adj2" fmla="val 50000"/>
          </a:avLst>
        </a:prstGeom>
        <a:solidFill>
          <a:schemeClr val="accent4">
            <a:hueOff val="5197846"/>
            <a:satOff val="-23984"/>
            <a:lumOff val="883"/>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EBB3198F-326E-4A65-8817-BFCAA353A543}">
      <dsp:nvSpPr>
        <dsp:cNvPr id="0" name=""/>
        <dsp:cNvSpPr/>
      </dsp:nvSpPr>
      <dsp:spPr>
        <a:xfrm>
          <a:off x="5573691" y="306242"/>
          <a:ext cx="2603893" cy="1563774"/>
        </a:xfrm>
        <a:prstGeom prst="roundRect">
          <a:avLst>
            <a:gd name="adj" fmla="val 10000"/>
          </a:avLst>
        </a:prstGeom>
        <a:solidFill>
          <a:schemeClr val="accent4">
            <a:hueOff val="5197846"/>
            <a:satOff val="-23984"/>
            <a:lumOff val="88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Become Implementation Partner for infra works </a:t>
          </a:r>
          <a:endParaRPr lang="en-IN" sz="1800" kern="1200" dirty="0">
            <a:solidFill>
              <a:schemeClr val="tx1"/>
            </a:solidFill>
          </a:endParaRPr>
        </a:p>
      </dsp:txBody>
      <dsp:txXfrm>
        <a:off x="5619492" y="352043"/>
        <a:ext cx="2512291" cy="1472172"/>
      </dsp:txXfrm>
    </dsp:sp>
    <dsp:sp modelId="{749917AC-B98F-4439-ABC3-3F7A09EB9E0F}">
      <dsp:nvSpPr>
        <dsp:cNvPr id="0" name=""/>
        <dsp:cNvSpPr/>
      </dsp:nvSpPr>
      <dsp:spPr>
        <a:xfrm rot="19012222">
          <a:off x="6397180" y="2285031"/>
          <a:ext cx="4073217" cy="743020"/>
        </a:xfrm>
        <a:prstGeom prst="leftArrow">
          <a:avLst>
            <a:gd name="adj1" fmla="val 60000"/>
            <a:gd name="adj2" fmla="val 50000"/>
          </a:avLst>
        </a:prstGeom>
        <a:solidFill>
          <a:schemeClr val="accent4">
            <a:hueOff val="6930461"/>
            <a:satOff val="-31979"/>
            <a:lumOff val="1177"/>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3E5DDA2-75D7-4667-8241-A7322A07116B}">
      <dsp:nvSpPr>
        <dsp:cNvPr id="0" name=""/>
        <dsp:cNvSpPr/>
      </dsp:nvSpPr>
      <dsp:spPr>
        <a:xfrm>
          <a:off x="8618177" y="482324"/>
          <a:ext cx="2603893" cy="1563774"/>
        </a:xfrm>
        <a:prstGeom prst="roundRect">
          <a:avLst>
            <a:gd name="adj" fmla="val 10000"/>
          </a:avLst>
        </a:prstGeom>
        <a:solidFill>
          <a:schemeClr val="accent4">
            <a:hueOff val="6930461"/>
            <a:satOff val="-31979"/>
            <a:lumOff val="1177"/>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Monitor works, raise issues to ward officer</a:t>
          </a:r>
          <a:endParaRPr lang="en-IN" sz="1800" kern="1200" dirty="0">
            <a:solidFill>
              <a:schemeClr val="tx1"/>
            </a:solidFill>
          </a:endParaRPr>
        </a:p>
      </dsp:txBody>
      <dsp:txXfrm>
        <a:off x="8663978" y="528125"/>
        <a:ext cx="2512291" cy="1472172"/>
      </dsp:txXfrm>
    </dsp:sp>
    <dsp:sp modelId="{4362A9FA-A876-48E0-82D6-403BEB93A327}">
      <dsp:nvSpPr>
        <dsp:cNvPr id="0" name=""/>
        <dsp:cNvSpPr/>
      </dsp:nvSpPr>
      <dsp:spPr>
        <a:xfrm rot="20343934">
          <a:off x="7111509" y="3602564"/>
          <a:ext cx="3320623" cy="743020"/>
        </a:xfrm>
        <a:prstGeom prst="leftArrow">
          <a:avLst>
            <a:gd name="adj1" fmla="val 60000"/>
            <a:gd name="adj2" fmla="val 50000"/>
          </a:avLst>
        </a:prstGeom>
        <a:solidFill>
          <a:schemeClr val="accent4">
            <a:hueOff val="8663077"/>
            <a:satOff val="-39973"/>
            <a:lumOff val="1471"/>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6C4F35EB-FCC7-46A7-BEA6-6C349D2E8B36}">
      <dsp:nvSpPr>
        <dsp:cNvPr id="0" name=""/>
        <dsp:cNvSpPr/>
      </dsp:nvSpPr>
      <dsp:spPr>
        <a:xfrm>
          <a:off x="9020589" y="2598960"/>
          <a:ext cx="2603893" cy="1563774"/>
        </a:xfrm>
        <a:prstGeom prst="roundRect">
          <a:avLst>
            <a:gd name="adj" fmla="val 10000"/>
          </a:avLst>
        </a:prstGeom>
        <a:solidFill>
          <a:schemeClr val="accent4">
            <a:hueOff val="8663077"/>
            <a:satOff val="-39973"/>
            <a:lumOff val="147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Pass resolutions as and when needed (for example,  de-notification)</a:t>
          </a:r>
          <a:endParaRPr lang="en-IN" sz="1800" kern="1200" dirty="0">
            <a:solidFill>
              <a:schemeClr val="tx1"/>
            </a:solidFill>
          </a:endParaRPr>
        </a:p>
      </dsp:txBody>
      <dsp:txXfrm>
        <a:off x="9066390" y="2644761"/>
        <a:ext cx="2512291" cy="1472172"/>
      </dsp:txXfrm>
    </dsp:sp>
    <dsp:sp modelId="{0C822044-E908-4C48-BB8E-F8E01FAD8D91}">
      <dsp:nvSpPr>
        <dsp:cNvPr id="0" name=""/>
        <dsp:cNvSpPr/>
      </dsp:nvSpPr>
      <dsp:spPr>
        <a:xfrm rot="103125">
          <a:off x="7301774" y="4820464"/>
          <a:ext cx="3032149" cy="743020"/>
        </a:xfrm>
        <a:prstGeom prst="leftArrow">
          <a:avLst>
            <a:gd name="adj1" fmla="val 60000"/>
            <a:gd name="adj2" fmla="val 50000"/>
          </a:avLst>
        </a:prstGeom>
        <a:solidFill>
          <a:schemeClr val="accent4">
            <a:hueOff val="10395692"/>
            <a:satOff val="-47968"/>
            <a:lumOff val="1765"/>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4D21D285-8BC3-43D2-83A6-D71F610F4D98}">
      <dsp:nvSpPr>
        <dsp:cNvPr id="0" name=""/>
        <dsp:cNvSpPr/>
      </dsp:nvSpPr>
      <dsp:spPr>
        <a:xfrm>
          <a:off x="9031295" y="4455559"/>
          <a:ext cx="2603893" cy="1563774"/>
        </a:xfrm>
        <a:prstGeom prst="roundRect">
          <a:avLst>
            <a:gd name="adj" fmla="val 10000"/>
          </a:avLst>
        </a:prstGeom>
        <a:solidFill>
          <a:schemeClr val="accent4">
            <a:hueOff val="10395692"/>
            <a:satOff val="-47968"/>
            <a:lumOff val="176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Manage community assets like Parichey</a:t>
          </a:r>
          <a:endParaRPr lang="en-IN" sz="1800" kern="1200" dirty="0">
            <a:solidFill>
              <a:schemeClr val="tx1"/>
            </a:solidFill>
          </a:endParaRPr>
        </a:p>
      </dsp:txBody>
      <dsp:txXfrm>
        <a:off x="9077096" y="4501360"/>
        <a:ext cx="2512291" cy="1472172"/>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45EEAA-7724-45E1-A494-01F227760F4E}">
      <dsp:nvSpPr>
        <dsp:cNvPr id="0" name=""/>
        <dsp:cNvSpPr/>
      </dsp:nvSpPr>
      <dsp:spPr>
        <a:xfrm>
          <a:off x="2589756" y="0"/>
          <a:ext cx="5386192" cy="5386192"/>
        </a:xfrm>
        <a:prstGeom prst="triangle">
          <a:avLst/>
        </a:prstGeom>
        <a:solidFill>
          <a:schemeClr val="accent1">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8F54196-722A-4F28-AB25-0A870604A93A}">
      <dsp:nvSpPr>
        <dsp:cNvPr id="0" name=""/>
        <dsp:cNvSpPr/>
      </dsp:nvSpPr>
      <dsp:spPr>
        <a:xfrm>
          <a:off x="5282852" y="541512"/>
          <a:ext cx="3501024" cy="637506"/>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a:t>Water</a:t>
          </a:r>
          <a:endParaRPr lang="en-IN" sz="2800" b="1" kern="1200" dirty="0"/>
        </a:p>
      </dsp:txBody>
      <dsp:txXfrm>
        <a:off x="5313972" y="572632"/>
        <a:ext cx="3438784" cy="575266"/>
      </dsp:txXfrm>
    </dsp:sp>
    <dsp:sp modelId="{2F377671-7488-46B4-8097-3E776F5E73E6}">
      <dsp:nvSpPr>
        <dsp:cNvPr id="0" name=""/>
        <dsp:cNvSpPr/>
      </dsp:nvSpPr>
      <dsp:spPr>
        <a:xfrm>
          <a:off x="5282852" y="1258706"/>
          <a:ext cx="3501024" cy="637506"/>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In house electricity</a:t>
          </a:r>
          <a:endParaRPr lang="en-IN" sz="2800" b="1" kern="1200" dirty="0"/>
        </a:p>
      </dsp:txBody>
      <dsp:txXfrm>
        <a:off x="5313972" y="1289826"/>
        <a:ext cx="3438784" cy="575266"/>
      </dsp:txXfrm>
    </dsp:sp>
    <dsp:sp modelId="{E4B04F0F-B5D4-4A8F-83D2-E4C3C4669955}">
      <dsp:nvSpPr>
        <dsp:cNvPr id="0" name=""/>
        <dsp:cNvSpPr/>
      </dsp:nvSpPr>
      <dsp:spPr>
        <a:xfrm>
          <a:off x="5282852" y="1975901"/>
          <a:ext cx="3501024" cy="637506"/>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a:t>Access to Toilets</a:t>
          </a:r>
          <a:endParaRPr lang="en-IN" sz="2800" b="1" kern="1200" dirty="0"/>
        </a:p>
      </dsp:txBody>
      <dsp:txXfrm>
        <a:off x="5313972" y="2007021"/>
        <a:ext cx="3438784" cy="575266"/>
      </dsp:txXfrm>
    </dsp:sp>
    <dsp:sp modelId="{DFD321E6-9ACA-451F-9B94-CA67D2CD06AA}">
      <dsp:nvSpPr>
        <dsp:cNvPr id="0" name=""/>
        <dsp:cNvSpPr/>
      </dsp:nvSpPr>
      <dsp:spPr>
        <a:xfrm>
          <a:off x="5282852" y="2693096"/>
          <a:ext cx="3501024" cy="637506"/>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a:t>Pucca Roads</a:t>
          </a:r>
          <a:endParaRPr lang="en-IN" sz="2800" b="1" kern="1200" dirty="0"/>
        </a:p>
      </dsp:txBody>
      <dsp:txXfrm>
        <a:off x="5313972" y="2724216"/>
        <a:ext cx="3438784" cy="575266"/>
      </dsp:txXfrm>
    </dsp:sp>
    <dsp:sp modelId="{33D5E7D0-35F5-4D99-B0C1-4173A2448051}">
      <dsp:nvSpPr>
        <dsp:cNvPr id="0" name=""/>
        <dsp:cNvSpPr/>
      </dsp:nvSpPr>
      <dsp:spPr>
        <a:xfrm>
          <a:off x="5282852" y="3410290"/>
          <a:ext cx="3501024" cy="637506"/>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a:t>Pucca Drains</a:t>
          </a:r>
          <a:endParaRPr lang="en-IN" sz="2800" b="1" kern="1200" dirty="0"/>
        </a:p>
      </dsp:txBody>
      <dsp:txXfrm>
        <a:off x="5313972" y="3441410"/>
        <a:ext cx="3438784" cy="575266"/>
      </dsp:txXfrm>
    </dsp:sp>
    <dsp:sp modelId="{E169917B-EF44-4A5D-A469-FEF3A723E41F}">
      <dsp:nvSpPr>
        <dsp:cNvPr id="0" name=""/>
        <dsp:cNvSpPr/>
      </dsp:nvSpPr>
      <dsp:spPr>
        <a:xfrm>
          <a:off x="5282852" y="4127485"/>
          <a:ext cx="3501024" cy="637506"/>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a:t>Street Lights</a:t>
          </a:r>
          <a:endParaRPr lang="en-IN" sz="2800" b="1" kern="1200" dirty="0"/>
        </a:p>
      </dsp:txBody>
      <dsp:txXfrm>
        <a:off x="5313972" y="4158605"/>
        <a:ext cx="3438784" cy="5752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79704A-160D-4747-AB1E-0E74AB259A6F}">
      <dsp:nvSpPr>
        <dsp:cNvPr id="0" name=""/>
        <dsp:cNvSpPr/>
      </dsp:nvSpPr>
      <dsp:spPr>
        <a:xfrm>
          <a:off x="0" y="129969"/>
          <a:ext cx="1738556" cy="1043133"/>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dirty="0">
              <a:solidFill>
                <a:schemeClr val="tx1"/>
              </a:solidFill>
            </a:rPr>
            <a:t>City</a:t>
          </a:r>
        </a:p>
      </dsp:txBody>
      <dsp:txXfrm>
        <a:off x="30552" y="160521"/>
        <a:ext cx="1677452" cy="9820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79704A-160D-4747-AB1E-0E74AB259A6F}">
      <dsp:nvSpPr>
        <dsp:cNvPr id="0" name=""/>
        <dsp:cNvSpPr/>
      </dsp:nvSpPr>
      <dsp:spPr>
        <a:xfrm>
          <a:off x="0" y="0"/>
          <a:ext cx="1510735" cy="825565"/>
        </a:xfrm>
        <a:prstGeom prst="roundRect">
          <a:avLst>
            <a:gd name="adj" fmla="val 1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rPr>
            <a:t>Slum Development Association</a:t>
          </a:r>
          <a:endParaRPr lang="en-IN" sz="1500" b="1" kern="1200" dirty="0">
            <a:solidFill>
              <a:schemeClr val="tx1"/>
            </a:solidFill>
          </a:endParaRPr>
        </a:p>
      </dsp:txBody>
      <dsp:txXfrm>
        <a:off x="24180" y="24180"/>
        <a:ext cx="1462375" cy="7772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79704A-160D-4747-AB1E-0E74AB259A6F}">
      <dsp:nvSpPr>
        <dsp:cNvPr id="0" name=""/>
        <dsp:cNvSpPr/>
      </dsp:nvSpPr>
      <dsp:spPr>
        <a:xfrm>
          <a:off x="0" y="115391"/>
          <a:ext cx="2043098" cy="1225858"/>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1930" tIns="201930" rIns="201930" bIns="201930" numCol="1" spcCol="1270" anchor="ctr" anchorCtr="0">
          <a:noAutofit/>
        </a:bodyPr>
        <a:lstStyle/>
        <a:p>
          <a:pPr marL="0" lvl="0" indent="0" algn="ctr" defTabSz="2355850">
            <a:lnSpc>
              <a:spcPct val="90000"/>
            </a:lnSpc>
            <a:spcBef>
              <a:spcPct val="0"/>
            </a:spcBef>
            <a:spcAft>
              <a:spcPct val="35000"/>
            </a:spcAft>
            <a:buNone/>
          </a:pPr>
          <a:r>
            <a:rPr lang="en-US" sz="5300" kern="1200" dirty="0">
              <a:solidFill>
                <a:schemeClr val="tx1"/>
              </a:solidFill>
            </a:rPr>
            <a:t>State</a:t>
          </a:r>
        </a:p>
      </dsp:txBody>
      <dsp:txXfrm>
        <a:off x="35904" y="151295"/>
        <a:ext cx="1971290" cy="11540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79704A-160D-4747-AB1E-0E74AB259A6F}">
      <dsp:nvSpPr>
        <dsp:cNvPr id="0" name=""/>
        <dsp:cNvSpPr/>
      </dsp:nvSpPr>
      <dsp:spPr>
        <a:xfrm>
          <a:off x="0" y="183729"/>
          <a:ext cx="1513683" cy="908209"/>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solidFill>
                <a:schemeClr val="tx1"/>
              </a:solidFill>
            </a:rPr>
            <a:t>Slum</a:t>
          </a:r>
          <a:endParaRPr lang="en-IN" sz="3900" kern="1200" dirty="0">
            <a:solidFill>
              <a:schemeClr val="tx1"/>
            </a:solidFill>
          </a:endParaRPr>
        </a:p>
      </dsp:txBody>
      <dsp:txXfrm>
        <a:off x="26601" y="210330"/>
        <a:ext cx="1460481" cy="85500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79704A-160D-4747-AB1E-0E74AB259A6F}">
      <dsp:nvSpPr>
        <dsp:cNvPr id="0" name=""/>
        <dsp:cNvSpPr/>
      </dsp:nvSpPr>
      <dsp:spPr>
        <a:xfrm>
          <a:off x="0" y="0"/>
          <a:ext cx="1510735" cy="825565"/>
        </a:xfrm>
        <a:prstGeom prst="roundRect">
          <a:avLst>
            <a:gd name="adj" fmla="val 1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t>Lok Sabha</a:t>
          </a:r>
          <a:endParaRPr lang="en-IN" sz="2300" b="1" kern="1200" dirty="0"/>
        </a:p>
      </dsp:txBody>
      <dsp:txXfrm>
        <a:off x="24180" y="24180"/>
        <a:ext cx="1462375" cy="77720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79704A-160D-4747-AB1E-0E74AB259A6F}">
      <dsp:nvSpPr>
        <dsp:cNvPr id="0" name=""/>
        <dsp:cNvSpPr/>
      </dsp:nvSpPr>
      <dsp:spPr>
        <a:xfrm>
          <a:off x="0" y="0"/>
          <a:ext cx="1510735" cy="825565"/>
        </a:xfrm>
        <a:prstGeom prst="roundRect">
          <a:avLst>
            <a:gd name="adj" fmla="val 1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t>Vidhana Sabha</a:t>
          </a:r>
          <a:endParaRPr lang="en-IN" sz="2100" b="1" kern="1200" dirty="0"/>
        </a:p>
      </dsp:txBody>
      <dsp:txXfrm>
        <a:off x="24180" y="24180"/>
        <a:ext cx="1462375" cy="77720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79704A-160D-4747-AB1E-0E74AB259A6F}">
      <dsp:nvSpPr>
        <dsp:cNvPr id="0" name=""/>
        <dsp:cNvSpPr/>
      </dsp:nvSpPr>
      <dsp:spPr>
        <a:xfrm>
          <a:off x="1476" y="0"/>
          <a:ext cx="1510735" cy="825565"/>
        </a:xfrm>
        <a:prstGeom prst="roundRect">
          <a:avLst>
            <a:gd name="adj" fmla="val 1000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t>Municipal Council</a:t>
          </a:r>
          <a:endParaRPr lang="en-IN" sz="2100" b="1" kern="1200" dirty="0"/>
        </a:p>
      </dsp:txBody>
      <dsp:txXfrm>
        <a:off x="25656" y="24180"/>
        <a:ext cx="1462375" cy="777205"/>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9.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85E6EF-7672-4529-B196-4486EBB60682}" type="datetimeFigureOut">
              <a:rPr lang="en-IN" smtClean="0"/>
              <a:t>23-11-2020</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68D4E3-5878-4D4A-A10D-BD18059613FF}" type="slidenum">
              <a:rPr lang="en-IN" smtClean="0"/>
              <a:t>‹#›</a:t>
            </a:fld>
            <a:endParaRPr lang="en-IN"/>
          </a:p>
        </p:txBody>
      </p:sp>
    </p:spTree>
    <p:extLst>
      <p:ext uri="{BB962C8B-B14F-4D97-AF65-F5344CB8AC3E}">
        <p14:creationId xmlns:p14="http://schemas.microsoft.com/office/powerpoint/2010/main" val="1056683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25000" lnSpcReduction="20000"/>
          </a:bodyPr>
          <a:lstStyle/>
          <a:p>
            <a:r>
              <a:rPr lang="en-US" sz="1400" b="1" dirty="0"/>
              <a:t>Animated upward process arrow with colored</a:t>
            </a:r>
            <a:r>
              <a:rPr lang="en-US" sz="1400" b="1" baseline="0" dirty="0"/>
              <a:t> bullets</a:t>
            </a:r>
            <a:endParaRPr lang="en-US" sz="1400" b="1" dirty="0"/>
          </a:p>
          <a:p>
            <a:r>
              <a:rPr lang="en-US" sz="1400" dirty="0"/>
              <a:t>(Basic)</a:t>
            </a:r>
          </a:p>
          <a:p>
            <a:endParaRPr lang="en-US" sz="1200" dirty="0"/>
          </a:p>
          <a:p>
            <a:endParaRPr lang="en-US" sz="1200" dirty="0"/>
          </a:p>
          <a:p>
            <a:r>
              <a:rPr lang="en-US" sz="1200" dirty="0"/>
              <a:t>To reproduce the SmartArt effects on this slide, do the following:</a:t>
            </a:r>
          </a:p>
          <a:p>
            <a:pPr marL="228600" indent="-228600">
              <a:buFont typeface="+mj-lt"/>
              <a:buAutoNum type="arabicPeriod"/>
            </a:pPr>
            <a:r>
              <a:rPr lang="en-US" sz="1200" b="0" dirty="0"/>
              <a:t>On the </a:t>
            </a:r>
            <a:r>
              <a:rPr lang="en-US" sz="1200" b="1" dirty="0"/>
              <a:t>Home</a:t>
            </a:r>
            <a:r>
              <a:rPr lang="en-US" sz="1200" b="0" dirty="0"/>
              <a:t> tab, in the </a:t>
            </a:r>
            <a:r>
              <a:rPr lang="en-US" sz="1200" b="1" dirty="0"/>
              <a:t>Slides</a:t>
            </a:r>
            <a:r>
              <a:rPr lang="en-US" sz="1200" b="0" dirty="0"/>
              <a:t> group, click </a:t>
            </a:r>
            <a:r>
              <a:rPr lang="en-US" sz="1200" b="1" dirty="0"/>
              <a:t>Layout</a:t>
            </a:r>
            <a:r>
              <a:rPr lang="en-US" sz="1200" b="0" dirty="0"/>
              <a:t>, and then click</a:t>
            </a:r>
            <a:r>
              <a:rPr lang="en-US" sz="1200" b="0" baseline="0" dirty="0"/>
              <a:t> </a:t>
            </a:r>
            <a:r>
              <a:rPr lang="en-US" sz="1200" b="1" baseline="0" dirty="0"/>
              <a:t>Blank</a:t>
            </a:r>
            <a:r>
              <a:rPr lang="en-US" sz="1200" b="0" baseline="0" dirty="0"/>
              <a:t>. </a:t>
            </a:r>
          </a:p>
          <a:p>
            <a:pPr marL="228600" indent="-228600">
              <a:buFont typeface="+mj-lt"/>
              <a:buAutoNum type="arabicPeriod"/>
            </a:pPr>
            <a:r>
              <a:rPr lang="en-US" sz="1200" b="0" dirty="0"/>
              <a:t>On the </a:t>
            </a:r>
            <a:r>
              <a:rPr lang="en-US" sz="1200" b="1" dirty="0"/>
              <a:t>Insert tab</a:t>
            </a:r>
            <a:r>
              <a:rPr lang="en-US" sz="1200" b="0" dirty="0"/>
              <a:t>, in the </a:t>
            </a:r>
            <a:r>
              <a:rPr lang="en-US" sz="1200" b="1" dirty="0"/>
              <a:t>Illustrations</a:t>
            </a:r>
            <a:r>
              <a:rPr lang="en-US" sz="1200" dirty="0"/>
              <a:t> group, click </a:t>
            </a:r>
            <a:r>
              <a:rPr lang="en-US" sz="1200" b="1" dirty="0"/>
              <a:t>SmartArt</a:t>
            </a:r>
            <a:r>
              <a:rPr lang="en-US" sz="1200" b="0" dirty="0"/>
              <a:t>.</a:t>
            </a:r>
            <a:r>
              <a:rPr lang="en-US" sz="1200" b="0" baseline="0" dirty="0"/>
              <a:t> In the </a:t>
            </a:r>
            <a:r>
              <a:rPr lang="en-US" sz="1200" b="1" baseline="0" dirty="0"/>
              <a:t>Choose a SmartArt Graphic</a:t>
            </a:r>
            <a:r>
              <a:rPr lang="en-US" sz="1200" b="0" baseline="0" dirty="0"/>
              <a:t> dialog box, in the left pane, click </a:t>
            </a:r>
            <a:r>
              <a:rPr lang="en-US" sz="1200" b="1" baseline="0" dirty="0"/>
              <a:t>Process</a:t>
            </a:r>
            <a:r>
              <a:rPr lang="en-US" sz="1200" b="0" baseline="0" dirty="0"/>
              <a:t>. In the </a:t>
            </a:r>
            <a:r>
              <a:rPr lang="en-US" sz="1200" b="1" baseline="0" dirty="0"/>
              <a:t>Process</a:t>
            </a:r>
            <a:r>
              <a:rPr lang="en-US" sz="1200" b="0" baseline="0" dirty="0"/>
              <a:t> pane, click </a:t>
            </a:r>
            <a:r>
              <a:rPr lang="en-US" sz="1200" b="1" baseline="0" dirty="0"/>
              <a:t>Upward Arrow </a:t>
            </a:r>
            <a:r>
              <a:rPr lang="en-US" sz="1200" baseline="0" dirty="0"/>
              <a:t>(eighth row, third option from the left), and then click </a:t>
            </a:r>
            <a:r>
              <a:rPr lang="en-US" sz="1200" b="1" baseline="0" dirty="0"/>
              <a:t>OK</a:t>
            </a:r>
            <a:r>
              <a:rPr lang="en-US" sz="1200" baseline="0" dirty="0"/>
              <a:t> to insert the graphic into the slide.</a:t>
            </a:r>
            <a:endParaRPr lang="en-US" sz="1200" dirty="0"/>
          </a:p>
          <a:p>
            <a:pPr marL="228600" indent="-228600">
              <a:buFont typeface="+mj-lt"/>
              <a:buAutoNum type="arabicPeriod"/>
            </a:pPr>
            <a:r>
              <a:rPr lang="en-US" sz="1200" dirty="0"/>
              <a:t>Select</a:t>
            </a:r>
            <a:r>
              <a:rPr lang="en-US" sz="1200" baseline="0" dirty="0"/>
              <a:t> the graphic, and then click one of the arrows on the left border. In the </a:t>
            </a:r>
            <a:r>
              <a:rPr lang="en-US" sz="1200" b="1" baseline="0" dirty="0"/>
              <a:t>Type your text here </a:t>
            </a:r>
            <a:r>
              <a:rPr lang="en-US" sz="1200" baseline="0" dirty="0"/>
              <a:t>dialog box, enter text. (</a:t>
            </a:r>
            <a:r>
              <a:rPr lang="en-US" sz="1200" b="0" baseline="0" dirty="0"/>
              <a:t>Note: To create a bulleted list below each heading, select the heading text box in the </a:t>
            </a:r>
            <a:r>
              <a:rPr lang="en-US" sz="1200" b="1" baseline="0" dirty="0"/>
              <a:t>Type your text here  </a:t>
            </a:r>
            <a:r>
              <a:rPr lang="en-US" sz="1200" b="0" baseline="0" dirty="0"/>
              <a:t>dialog box, and then under </a:t>
            </a:r>
            <a:r>
              <a:rPr lang="en-US" sz="1200" b="1" baseline="0" dirty="0"/>
              <a:t>SmartArt</a:t>
            </a:r>
            <a:r>
              <a:rPr lang="en-US" sz="1200" b="0" baseline="0" dirty="0"/>
              <a:t> </a:t>
            </a:r>
            <a:r>
              <a:rPr lang="en-US" sz="1200" b="1" baseline="0" dirty="0"/>
              <a:t>Tools</a:t>
            </a:r>
            <a:r>
              <a:rPr lang="en-US" sz="1200" b="0" baseline="0" dirty="0"/>
              <a:t>, on the </a:t>
            </a:r>
            <a:r>
              <a:rPr lang="en-US" sz="1200" b="1" baseline="0" dirty="0"/>
              <a:t>Design</a:t>
            </a:r>
            <a:r>
              <a:rPr lang="en-US" sz="1200" b="0" baseline="0" dirty="0"/>
              <a:t> tab, in the </a:t>
            </a:r>
            <a:r>
              <a:rPr lang="en-US" sz="1200" b="1" baseline="0" dirty="0"/>
              <a:t>Create</a:t>
            </a:r>
            <a:r>
              <a:rPr lang="en-US" sz="1200" b="0" baseline="0" dirty="0"/>
              <a:t> </a:t>
            </a:r>
            <a:r>
              <a:rPr lang="en-US" sz="1200" b="1" baseline="0" dirty="0"/>
              <a:t>Graphic</a:t>
            </a:r>
            <a:r>
              <a:rPr lang="en-US" sz="1200" b="0" baseline="0" dirty="0"/>
              <a:t> group, click </a:t>
            </a:r>
            <a:r>
              <a:rPr lang="en-US" sz="1200" b="1" baseline="0" dirty="0"/>
              <a:t>Add</a:t>
            </a:r>
            <a:r>
              <a:rPr lang="en-US" sz="1200" b="0" baseline="0" dirty="0"/>
              <a:t> </a:t>
            </a:r>
            <a:r>
              <a:rPr lang="en-US" sz="1200" b="1" baseline="0" dirty="0"/>
              <a:t>Bullet</a:t>
            </a:r>
            <a:r>
              <a:rPr lang="en-US" sz="1200" b="0" baseline="0" dirty="0"/>
              <a:t>. Enter text into the new bullet text box.)</a:t>
            </a:r>
            <a:endParaRPr lang="en-US" sz="1200" b="1" baseline="0" dirty="0"/>
          </a:p>
          <a:p>
            <a:pPr marL="228600" indent="-228600">
              <a:buFont typeface="+mj-lt"/>
              <a:buAutoNum type="arabicPeriod"/>
            </a:pPr>
            <a:r>
              <a:rPr lang="en-US" sz="1200" dirty="0"/>
              <a:t>On</a:t>
            </a:r>
            <a:r>
              <a:rPr lang="en-US" sz="1200" baseline="0" dirty="0"/>
              <a:t> the slide, s</a:t>
            </a:r>
            <a:r>
              <a:rPr lang="en-US" sz="1200" dirty="0"/>
              <a:t>elect</a:t>
            </a:r>
            <a:r>
              <a:rPr lang="en-US" sz="1200" baseline="0" dirty="0"/>
              <a:t> the graphic.</a:t>
            </a:r>
            <a:r>
              <a:rPr lang="en-US" sz="1200" b="0" baseline="0" dirty="0"/>
              <a:t> Under</a:t>
            </a:r>
            <a:r>
              <a:rPr lang="en-US" sz="1200" b="1" baseline="0" dirty="0"/>
              <a:t> SmartArt</a:t>
            </a:r>
            <a:r>
              <a:rPr lang="en-US" sz="1200" baseline="0" dirty="0"/>
              <a:t> </a:t>
            </a:r>
            <a:r>
              <a:rPr lang="en-US" sz="1200" b="1" baseline="0" dirty="0"/>
              <a:t>Tools</a:t>
            </a:r>
            <a:r>
              <a:rPr lang="en-US" sz="1200" b="0" baseline="0" dirty="0"/>
              <a:t>, on the </a:t>
            </a:r>
            <a:r>
              <a:rPr lang="en-US" sz="1200" b="1" baseline="0" dirty="0"/>
              <a:t>Design</a:t>
            </a:r>
            <a:r>
              <a:rPr lang="en-US" sz="1200" baseline="0" dirty="0"/>
              <a:t> tab, in the </a:t>
            </a:r>
            <a:r>
              <a:rPr lang="en-US" sz="1200" b="1" baseline="0" dirty="0"/>
              <a:t>SmartArt</a:t>
            </a:r>
            <a:r>
              <a:rPr lang="en-US" sz="1200" baseline="0" dirty="0"/>
              <a:t> </a:t>
            </a:r>
            <a:r>
              <a:rPr lang="en-US" sz="1200" b="1" baseline="0" dirty="0"/>
              <a:t>Styles</a:t>
            </a:r>
            <a:r>
              <a:rPr lang="en-US" sz="1200" baseline="0" dirty="0"/>
              <a:t> group, do the following:</a:t>
            </a:r>
          </a:p>
          <a:p>
            <a:pPr marL="685800" lvl="1" indent="-228600">
              <a:buFont typeface="Arial" pitchFamily="34" charset="0"/>
              <a:buChar char="•"/>
            </a:pPr>
            <a:r>
              <a:rPr lang="en-US" sz="1200" baseline="0" dirty="0"/>
              <a:t>Click </a:t>
            </a:r>
            <a:r>
              <a:rPr lang="en-US" sz="1200" b="1" baseline="0" dirty="0"/>
              <a:t>Change</a:t>
            </a:r>
            <a:r>
              <a:rPr lang="en-US" sz="1200" baseline="0" dirty="0"/>
              <a:t> </a:t>
            </a:r>
            <a:r>
              <a:rPr lang="en-US" sz="1200" b="1" baseline="0" dirty="0"/>
              <a:t>Colors</a:t>
            </a:r>
            <a:r>
              <a:rPr lang="en-US" sz="1200" b="0" baseline="0" dirty="0"/>
              <a:t>, and then under </a:t>
            </a:r>
            <a:r>
              <a:rPr lang="en-US" sz="1200" b="1" baseline="0" dirty="0"/>
              <a:t>Colorful</a:t>
            </a:r>
            <a:r>
              <a:rPr lang="en-US" sz="1200" b="0" baseline="0" dirty="0"/>
              <a:t> click </a:t>
            </a:r>
            <a:r>
              <a:rPr lang="en-US" sz="1200" b="1" baseline="0" dirty="0"/>
              <a:t>Colorful  Range - Accent Colors 3 to 4 </a:t>
            </a:r>
            <a:r>
              <a:rPr lang="en-US" sz="1200" b="0" baseline="0" dirty="0"/>
              <a:t>(third option from the left).</a:t>
            </a:r>
          </a:p>
          <a:p>
            <a:pPr marL="685800" lvl="1" indent="-228600">
              <a:buFont typeface="Arial" pitchFamily="34" charset="0"/>
              <a:buChar char="•"/>
            </a:pPr>
            <a:r>
              <a:rPr lang="en-US" sz="1200" baseline="0" dirty="0"/>
              <a:t>Click </a:t>
            </a:r>
            <a:r>
              <a:rPr lang="en-US" sz="1200" b="1" baseline="0" dirty="0"/>
              <a:t>More</a:t>
            </a:r>
            <a:r>
              <a:rPr lang="en-US" sz="1200" b="0" baseline="0" dirty="0"/>
              <a:t>, and then under </a:t>
            </a:r>
            <a:r>
              <a:rPr lang="en-US" sz="1200" b="1" baseline="0" dirty="0"/>
              <a:t>Best Match for Document</a:t>
            </a:r>
            <a:r>
              <a:rPr lang="en-US" sz="1200" b="0" baseline="0" dirty="0"/>
              <a:t> click </a:t>
            </a:r>
            <a:r>
              <a:rPr lang="en-US" sz="1200" b="1" baseline="0" dirty="0"/>
              <a:t>Intense Effect </a:t>
            </a:r>
            <a:r>
              <a:rPr lang="en-US" sz="1200" b="0" baseline="0" dirty="0"/>
              <a:t>(fifth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5"/>
              <a:tabLst/>
              <a:defRPr/>
            </a:pPr>
            <a:r>
              <a:rPr lang="en-US" sz="1200" b="0" baseline="0" dirty="0"/>
              <a:t>On the </a:t>
            </a:r>
            <a:r>
              <a:rPr lang="en-US" sz="1200" b="1" baseline="0" dirty="0"/>
              <a:t>Home</a:t>
            </a:r>
            <a:r>
              <a:rPr lang="en-US" sz="1200" b="0" baseline="0" dirty="0"/>
              <a:t> tab, in the </a:t>
            </a:r>
            <a:r>
              <a:rPr lang="en-US" sz="1200" b="1" baseline="0" dirty="0"/>
              <a:t>Font</a:t>
            </a:r>
            <a:r>
              <a:rPr lang="en-US" sz="1200" b="0" baseline="0" dirty="0"/>
              <a:t> group, select </a:t>
            </a:r>
            <a:r>
              <a:rPr lang="en-US" sz="1200" b="1" baseline="0" dirty="0"/>
              <a:t>Calibri </a:t>
            </a:r>
            <a:r>
              <a:rPr lang="en-US" sz="1200" b="0" baseline="0" dirty="0"/>
              <a:t>from the </a:t>
            </a:r>
            <a:r>
              <a:rPr lang="en-US" sz="1200" b="1" baseline="0" dirty="0"/>
              <a:t>Font </a:t>
            </a:r>
            <a:r>
              <a:rPr lang="en-US" sz="1200" b="0" baseline="0" dirty="0"/>
              <a:t>list, and then select </a:t>
            </a:r>
            <a:r>
              <a:rPr lang="en-US" sz="1200" b="1" baseline="0" dirty="0"/>
              <a:t>24 </a:t>
            </a:r>
            <a:r>
              <a:rPr lang="en-US" sz="1200" b="0" i="0" baseline="0" dirty="0"/>
              <a:t>from</a:t>
            </a:r>
            <a:r>
              <a:rPr lang="en-US" sz="1200" b="0" baseline="0" dirty="0"/>
              <a:t> the </a:t>
            </a:r>
            <a:r>
              <a:rPr lang="en-US" sz="1200" b="1" baseline="0" dirty="0"/>
              <a:t>Font Size </a:t>
            </a:r>
            <a:r>
              <a:rPr lang="en-US" sz="1200" b="0" baseline="0" dirty="0"/>
              <a:t>list.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5"/>
              <a:tabLst/>
              <a:defRPr/>
            </a:pPr>
            <a:r>
              <a:rPr lang="en-US" sz="1200" b="0" baseline="0" dirty="0"/>
              <a:t>Select the text in the first text box from the left. Under</a:t>
            </a:r>
            <a:r>
              <a:rPr lang="en-US" sz="1200" b="1" baseline="0" dirty="0"/>
              <a:t> SmartArt</a:t>
            </a:r>
            <a:r>
              <a:rPr lang="en-US" sz="1200" baseline="0" dirty="0"/>
              <a:t> </a:t>
            </a:r>
            <a:r>
              <a:rPr lang="en-US" sz="1200" b="1" baseline="0" dirty="0"/>
              <a:t>Tools</a:t>
            </a:r>
            <a:r>
              <a:rPr lang="en-US" sz="1200" b="0" baseline="0" dirty="0"/>
              <a:t>, on the </a:t>
            </a:r>
            <a:r>
              <a:rPr lang="en-US" sz="1200" b="1" baseline="0" dirty="0"/>
              <a:t>Format</a:t>
            </a:r>
            <a:r>
              <a:rPr lang="en-US" sz="1200" baseline="0" dirty="0"/>
              <a:t> tab, in the </a:t>
            </a:r>
            <a:r>
              <a:rPr lang="en-US" sz="1200" b="1" baseline="0" dirty="0"/>
              <a:t>WordArt</a:t>
            </a:r>
            <a:r>
              <a:rPr lang="en-US" sz="1200" baseline="0" dirty="0"/>
              <a:t> </a:t>
            </a:r>
            <a:r>
              <a:rPr lang="en-US" sz="1200" b="1" baseline="0" dirty="0"/>
              <a:t>Styles</a:t>
            </a:r>
            <a:r>
              <a:rPr lang="en-US" sz="1200" baseline="0" dirty="0"/>
              <a:t> group, click the arrow next to </a:t>
            </a:r>
            <a:r>
              <a:rPr lang="en-US" sz="1200" b="1" baseline="0" dirty="0"/>
              <a:t>Text</a:t>
            </a:r>
            <a:r>
              <a:rPr lang="en-US" sz="1200" baseline="0" dirty="0"/>
              <a:t> </a:t>
            </a:r>
            <a:r>
              <a:rPr lang="en-US" sz="1200" b="1" baseline="0" dirty="0"/>
              <a:t>Fill</a:t>
            </a:r>
            <a:r>
              <a:rPr lang="en-US" sz="1200" b="0" baseline="0" dirty="0"/>
              <a:t>, and then under </a:t>
            </a:r>
            <a:r>
              <a:rPr lang="en-US" sz="1200" b="1" baseline="0" dirty="0"/>
              <a:t>Theme Colors </a:t>
            </a:r>
            <a:r>
              <a:rPr lang="en-US" sz="1200" b="0" baseline="0" dirty="0"/>
              <a:t>click</a:t>
            </a:r>
            <a:r>
              <a:rPr lang="en-US" sz="1200" baseline="0" dirty="0"/>
              <a:t> </a:t>
            </a:r>
            <a:r>
              <a:rPr lang="en-US" sz="1200" b="1" baseline="0" dirty="0"/>
              <a:t>Olive</a:t>
            </a:r>
            <a:r>
              <a:rPr lang="en-US" sz="1200" baseline="0" dirty="0"/>
              <a:t> </a:t>
            </a:r>
            <a:r>
              <a:rPr lang="en-US" sz="1200" b="1" baseline="0" dirty="0"/>
              <a:t>Green, Accent 3, Darker 25% </a:t>
            </a:r>
            <a:r>
              <a:rPr lang="en-US" sz="1200" b="0" baseline="0" dirty="0"/>
              <a:t>(fifth row, seventh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5"/>
              <a:tabLst/>
              <a:defRPr/>
            </a:pPr>
            <a:r>
              <a:rPr lang="en-US" sz="1200" b="0" baseline="0" dirty="0"/>
              <a:t>Select the text in the second text box from the left. Under</a:t>
            </a:r>
            <a:r>
              <a:rPr lang="en-US" sz="1200" b="1" baseline="0" dirty="0"/>
              <a:t> SmartArt</a:t>
            </a:r>
            <a:r>
              <a:rPr lang="en-US" sz="1200" baseline="0" dirty="0"/>
              <a:t> </a:t>
            </a:r>
            <a:r>
              <a:rPr lang="en-US" sz="1200" b="1" baseline="0" dirty="0"/>
              <a:t>Tools</a:t>
            </a:r>
            <a:r>
              <a:rPr lang="en-US" sz="1200" b="0" baseline="0" dirty="0"/>
              <a:t>, on the </a:t>
            </a:r>
            <a:r>
              <a:rPr lang="en-US" sz="1200" b="1" baseline="0" dirty="0"/>
              <a:t>Format</a:t>
            </a:r>
            <a:r>
              <a:rPr lang="en-US" sz="1200" baseline="0" dirty="0"/>
              <a:t> tab, in the </a:t>
            </a:r>
            <a:r>
              <a:rPr lang="en-US" sz="1200" b="1" baseline="0" dirty="0"/>
              <a:t>WordArt</a:t>
            </a:r>
            <a:r>
              <a:rPr lang="en-US" sz="1200" baseline="0" dirty="0"/>
              <a:t> </a:t>
            </a:r>
            <a:r>
              <a:rPr lang="en-US" sz="1200" b="1" baseline="0" dirty="0"/>
              <a:t>Styles</a:t>
            </a:r>
            <a:r>
              <a:rPr lang="en-US" sz="1200" baseline="0" dirty="0"/>
              <a:t> group, click the arrow next to </a:t>
            </a:r>
            <a:r>
              <a:rPr lang="en-US" sz="1200" b="1" baseline="0" dirty="0"/>
              <a:t>Text</a:t>
            </a:r>
            <a:r>
              <a:rPr lang="en-US" sz="1200" baseline="0" dirty="0"/>
              <a:t> </a:t>
            </a:r>
            <a:r>
              <a:rPr lang="en-US" sz="1200" b="1" baseline="0" dirty="0"/>
              <a:t>Fill</a:t>
            </a:r>
            <a:r>
              <a:rPr lang="en-US" sz="1200" b="0" baseline="0" dirty="0"/>
              <a:t>, and then under </a:t>
            </a:r>
            <a:r>
              <a:rPr lang="en-US" sz="1200" b="1" baseline="0" dirty="0"/>
              <a:t>Theme Colors </a:t>
            </a:r>
            <a:r>
              <a:rPr lang="en-US" sz="1200" b="0" baseline="0" dirty="0"/>
              <a:t>click</a:t>
            </a:r>
            <a:r>
              <a:rPr lang="en-US" sz="1200" baseline="0" dirty="0"/>
              <a:t> </a:t>
            </a:r>
            <a:r>
              <a:rPr lang="en-US" sz="1200" b="1" baseline="0" dirty="0"/>
              <a:t>Aqua, Accent 5, Darker 25% </a:t>
            </a:r>
            <a:r>
              <a:rPr lang="en-US" sz="1200" b="0" baseline="0" dirty="0"/>
              <a:t>(fifth row, ninth option from the left).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5"/>
              <a:tabLst/>
              <a:defRPr/>
            </a:pPr>
            <a:r>
              <a:rPr lang="en-US" sz="1200" b="0" baseline="0" dirty="0"/>
              <a:t>Select the text in the third text box from the left. Under</a:t>
            </a:r>
            <a:r>
              <a:rPr lang="en-US" sz="1200" b="1" baseline="0" dirty="0"/>
              <a:t> SmartArt</a:t>
            </a:r>
            <a:r>
              <a:rPr lang="en-US" sz="1200" baseline="0" dirty="0"/>
              <a:t> </a:t>
            </a:r>
            <a:r>
              <a:rPr lang="en-US" sz="1200" b="1" baseline="0" dirty="0"/>
              <a:t>Tools</a:t>
            </a:r>
            <a:r>
              <a:rPr lang="en-US" sz="1200" b="0" baseline="0" dirty="0"/>
              <a:t>, on the </a:t>
            </a:r>
            <a:r>
              <a:rPr lang="en-US" sz="1200" b="1" baseline="0" dirty="0"/>
              <a:t>Format</a:t>
            </a:r>
            <a:r>
              <a:rPr lang="en-US" sz="1200" baseline="0" dirty="0"/>
              <a:t> tab, in the </a:t>
            </a:r>
            <a:r>
              <a:rPr lang="en-US" sz="1200" b="1" baseline="0" dirty="0"/>
              <a:t>WordArt</a:t>
            </a:r>
            <a:r>
              <a:rPr lang="en-US" sz="1200" baseline="0" dirty="0"/>
              <a:t> </a:t>
            </a:r>
            <a:r>
              <a:rPr lang="en-US" sz="1200" b="1" baseline="0" dirty="0"/>
              <a:t>Styles</a:t>
            </a:r>
            <a:r>
              <a:rPr lang="en-US" sz="1200" baseline="0" dirty="0"/>
              <a:t> group, click the arrow next to </a:t>
            </a:r>
            <a:r>
              <a:rPr lang="en-US" sz="1200" b="1" baseline="0" dirty="0"/>
              <a:t>Text</a:t>
            </a:r>
            <a:r>
              <a:rPr lang="en-US" sz="1200" baseline="0" dirty="0"/>
              <a:t> </a:t>
            </a:r>
            <a:r>
              <a:rPr lang="en-US" sz="1200" b="1" baseline="0" dirty="0"/>
              <a:t>Fill</a:t>
            </a:r>
            <a:r>
              <a:rPr lang="en-US" sz="1200" b="0" baseline="0" dirty="0"/>
              <a:t>, and then under </a:t>
            </a:r>
            <a:r>
              <a:rPr lang="en-US" sz="1200" b="1" baseline="0" dirty="0"/>
              <a:t>Theme Colors </a:t>
            </a:r>
            <a:r>
              <a:rPr lang="en-US" sz="1200" b="0" baseline="0" dirty="0"/>
              <a:t>click</a:t>
            </a:r>
            <a:r>
              <a:rPr lang="en-US" sz="1200" baseline="0" dirty="0"/>
              <a:t> </a:t>
            </a:r>
            <a:r>
              <a:rPr lang="en-US" sz="1200" b="1" baseline="0" dirty="0"/>
              <a:t>Purple, Accent 4, Darker 25% </a:t>
            </a:r>
            <a:r>
              <a:rPr lang="en-US" sz="1200" b="0" baseline="0" dirty="0"/>
              <a:t>(fifth row, eighth option from the left).</a:t>
            </a:r>
          </a:p>
          <a:p>
            <a:endParaRPr lang="en-US" sz="1200" baseline="0" dirty="0"/>
          </a:p>
          <a:p>
            <a:endParaRPr lang="en-US" sz="1200" baseline="0" dirty="0"/>
          </a:p>
          <a:p>
            <a:r>
              <a:rPr lang="en-US" sz="1200" baseline="0" dirty="0"/>
              <a:t>To reproduce the animation effects on this slide, do the following:</a:t>
            </a:r>
          </a:p>
          <a:p>
            <a:pPr marL="228600" indent="-228600">
              <a:buFont typeface="+mj-lt"/>
              <a:buAutoNum type="arabicPeriod"/>
            </a:pPr>
            <a:r>
              <a:rPr lang="en-US" sz="1200" baseline="0" dirty="0"/>
              <a:t>On the </a:t>
            </a:r>
            <a:r>
              <a:rPr lang="en-US" sz="1200" b="1" baseline="0" dirty="0"/>
              <a:t>Animations</a:t>
            </a:r>
            <a:r>
              <a:rPr lang="en-US" sz="1200" baseline="0" dirty="0"/>
              <a:t> tab, in the </a:t>
            </a:r>
            <a:r>
              <a:rPr lang="en-US" sz="1200" b="1" baseline="0" dirty="0"/>
              <a:t>Advanced Animations</a:t>
            </a:r>
            <a:r>
              <a:rPr lang="en-US" sz="1200" baseline="0" dirty="0"/>
              <a:t> group, click </a:t>
            </a:r>
            <a:r>
              <a:rPr lang="en-US" sz="1200" b="1" baseline="0" dirty="0"/>
              <a:t>Animation Pane</a:t>
            </a:r>
            <a:r>
              <a:rPr lang="en-US" sz="1200" baseline="0" dirty="0"/>
              <a:t>.</a:t>
            </a:r>
          </a:p>
          <a:p>
            <a:pPr marL="228600" indent="-228600">
              <a:buFont typeface="+mj-lt"/>
              <a:buAutoNum type="arabicPeriod"/>
            </a:pPr>
            <a:r>
              <a:rPr lang="en-US" sz="1200" baseline="0" dirty="0"/>
              <a:t>On the slide, select the graphic. O</a:t>
            </a:r>
            <a:r>
              <a:rPr lang="en-US" sz="1200" b="0" baseline="0" dirty="0"/>
              <a:t>n the </a:t>
            </a:r>
            <a:r>
              <a:rPr lang="en-US" sz="1200" b="1" baseline="0" dirty="0"/>
              <a:t>Animations</a:t>
            </a:r>
            <a:r>
              <a:rPr lang="en-US" sz="1200" baseline="0" dirty="0"/>
              <a:t> tab, in the </a:t>
            </a:r>
            <a:r>
              <a:rPr lang="en-US" sz="1200" b="1" baseline="0" dirty="0"/>
              <a:t>Animation</a:t>
            </a:r>
            <a:r>
              <a:rPr lang="en-US" sz="1200" baseline="0" dirty="0"/>
              <a:t> group, click the </a:t>
            </a:r>
            <a:r>
              <a:rPr lang="en-US" sz="1200" b="1" baseline="0" dirty="0"/>
              <a:t>More</a:t>
            </a:r>
            <a:r>
              <a:rPr lang="en-US" sz="1200" baseline="0" dirty="0"/>
              <a:t> arrow at the side of the Effects Gallery, and under </a:t>
            </a:r>
            <a:r>
              <a:rPr lang="en-US" sz="1200" b="1" baseline="0" dirty="0"/>
              <a:t>Entrance</a:t>
            </a:r>
            <a:r>
              <a:rPr lang="en-US" sz="1200" baseline="0" dirty="0"/>
              <a:t>, click </a:t>
            </a:r>
            <a:r>
              <a:rPr lang="en-US" sz="1200" b="1" baseline="0" dirty="0"/>
              <a:t>Wipe</a:t>
            </a:r>
            <a:r>
              <a:rPr lang="en-US" sz="1200" baseline="0" dirty="0"/>
              <a:t>.</a:t>
            </a:r>
          </a:p>
          <a:p>
            <a:pPr marL="228600" indent="-228600">
              <a:buFont typeface="+mj-lt"/>
              <a:buAutoNum type="arabicPeriod"/>
            </a:pPr>
            <a:r>
              <a:rPr lang="en-US" sz="1200" baseline="0" dirty="0"/>
              <a:t>In the </a:t>
            </a:r>
            <a:r>
              <a:rPr lang="en-US" sz="1200" b="1" baseline="0" dirty="0"/>
              <a:t>Animation</a:t>
            </a:r>
            <a:r>
              <a:rPr lang="en-US" sz="1200" baseline="0" dirty="0"/>
              <a:t> group, click </a:t>
            </a:r>
            <a:r>
              <a:rPr lang="en-US" sz="1200" b="1" baseline="0" dirty="0"/>
              <a:t>Effect Options</a:t>
            </a:r>
            <a:r>
              <a:rPr lang="en-US" sz="1200" baseline="0" dirty="0"/>
              <a:t> and do the following:</a:t>
            </a:r>
          </a:p>
          <a:p>
            <a:pPr marL="685800" lvl="1" indent="-228600">
              <a:buFont typeface="+mj-lt"/>
              <a:buAutoNum type="arabicPeriod"/>
            </a:pPr>
            <a:r>
              <a:rPr lang="en-US" sz="1200" baseline="0" dirty="0"/>
              <a:t>under </a:t>
            </a:r>
            <a:r>
              <a:rPr lang="en-US" sz="1200" b="1" baseline="0" dirty="0"/>
              <a:t>Direction</a:t>
            </a:r>
            <a:r>
              <a:rPr lang="en-US" sz="1200" baseline="0" dirty="0"/>
              <a:t>, click </a:t>
            </a:r>
            <a:r>
              <a:rPr lang="en-US" sz="1200" b="1" baseline="0" dirty="0"/>
              <a:t>From Left</a:t>
            </a:r>
            <a:r>
              <a:rPr lang="en-US" sz="1200" baseline="0" dirty="0"/>
              <a:t>.</a:t>
            </a:r>
          </a:p>
          <a:p>
            <a:pPr marL="685800" lvl="1" indent="-228600">
              <a:buFont typeface="+mj-lt"/>
              <a:buAutoNum type="arabicPeriod"/>
            </a:pPr>
            <a:r>
              <a:rPr lang="en-US" sz="1200" baseline="0" dirty="0"/>
              <a:t>Under </a:t>
            </a:r>
            <a:r>
              <a:rPr lang="en-US" sz="1200" b="1" baseline="0" dirty="0"/>
              <a:t>Sequence</a:t>
            </a:r>
            <a:r>
              <a:rPr lang="en-US" sz="1200" baseline="0" dirty="0"/>
              <a:t>, click </a:t>
            </a:r>
            <a:r>
              <a:rPr lang="en-US" sz="1200" b="1" baseline="0" dirty="0"/>
              <a:t>One by One</a:t>
            </a:r>
            <a:r>
              <a:rPr lang="en-US" sz="1200" baseline="0" dirty="0"/>
              <a:t>.</a:t>
            </a:r>
          </a:p>
          <a:p>
            <a:pPr marL="228600" marR="0" lvl="1" indent="-228600" algn="l" defTabSz="914400" rtl="0" eaLnBrk="1" fontAlgn="auto" latinLnBrk="0" hangingPunct="1">
              <a:lnSpc>
                <a:spcPct val="100000"/>
              </a:lnSpc>
              <a:spcBef>
                <a:spcPts val="0"/>
              </a:spcBef>
              <a:spcAft>
                <a:spcPts val="0"/>
              </a:spcAft>
              <a:buClrTx/>
              <a:buSzTx/>
              <a:buFont typeface="+mj-lt"/>
              <a:buAutoNum type="arabicPeriod" startAt="3"/>
              <a:tabLst/>
              <a:defRPr/>
            </a:pPr>
            <a:r>
              <a:rPr lang="en-US" sz="1200" baseline="0" dirty="0"/>
              <a:t>In the </a:t>
            </a:r>
            <a:r>
              <a:rPr lang="en-US" sz="1200" b="1" baseline="0" dirty="0"/>
              <a:t>Timing</a:t>
            </a:r>
            <a:r>
              <a:rPr lang="en-US" sz="1200" baseline="0" dirty="0"/>
              <a:t> group, do the following:</a:t>
            </a:r>
          </a:p>
          <a:p>
            <a:pPr marL="685800" marR="0" lvl="2" indent="-228600" algn="l" defTabSz="914400" rtl="0" eaLnBrk="1" fontAlgn="auto" latinLnBrk="0" hangingPunct="1">
              <a:lnSpc>
                <a:spcPct val="100000"/>
              </a:lnSpc>
              <a:spcBef>
                <a:spcPts val="0"/>
              </a:spcBef>
              <a:spcAft>
                <a:spcPts val="0"/>
              </a:spcAft>
              <a:buClrTx/>
              <a:buSzTx/>
              <a:buFont typeface="+mj-lt"/>
              <a:buAutoNum type="arabicPeriod" startAt="3"/>
              <a:tabLst/>
              <a:defRPr/>
            </a:pPr>
            <a:r>
              <a:rPr lang="en-US" sz="1200" baseline="0" dirty="0"/>
              <a:t>In the </a:t>
            </a:r>
            <a:r>
              <a:rPr lang="en-US" sz="1200" b="1" baseline="0" dirty="0"/>
              <a:t>Duration</a:t>
            </a:r>
            <a:r>
              <a:rPr lang="en-US" sz="1200" baseline="0" dirty="0"/>
              <a:t> list, click </a:t>
            </a:r>
            <a:r>
              <a:rPr lang="en-US" sz="1200" b="1" baseline="0" dirty="0"/>
              <a:t>01.00</a:t>
            </a:r>
            <a:r>
              <a:rPr lang="en-US" sz="1200" baseline="0" dirty="0"/>
              <a:t>.</a:t>
            </a:r>
          </a:p>
          <a:p>
            <a:pPr marL="685800" marR="0" lvl="2" indent="-228600" algn="l" defTabSz="914400" rtl="0" eaLnBrk="1" fontAlgn="auto" latinLnBrk="0" hangingPunct="1">
              <a:lnSpc>
                <a:spcPct val="100000"/>
              </a:lnSpc>
              <a:spcBef>
                <a:spcPts val="0"/>
              </a:spcBef>
              <a:spcAft>
                <a:spcPts val="0"/>
              </a:spcAft>
              <a:buClrTx/>
              <a:buSzTx/>
              <a:buFont typeface="+mj-lt"/>
              <a:buAutoNum type="arabicPeriod" startAt="3"/>
              <a:tabLst/>
              <a:defRPr/>
            </a:pPr>
            <a:r>
              <a:rPr lang="en-US" sz="1200" baseline="0" dirty="0"/>
              <a:t>In the </a:t>
            </a:r>
            <a:r>
              <a:rPr lang="en-US" sz="1200" b="1" baseline="0" dirty="0"/>
              <a:t>Start</a:t>
            </a:r>
            <a:r>
              <a:rPr lang="en-US" sz="1200" baseline="0" dirty="0"/>
              <a:t> list, click </a:t>
            </a:r>
            <a:r>
              <a:rPr lang="en-US" sz="1200" b="1" baseline="0" dirty="0"/>
              <a:t>With Previous</a:t>
            </a:r>
            <a:r>
              <a:rPr lang="en-US" sz="1200" baseline="0" dirty="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baseline="0" dirty="0"/>
              <a:t>In the </a:t>
            </a:r>
            <a:r>
              <a:rPr lang="en-US" sz="1200" b="1" baseline="0" dirty="0"/>
              <a:t>Animation Pane</a:t>
            </a:r>
            <a:r>
              <a:rPr lang="en-US" sz="1200" baseline="0" dirty="0"/>
              <a:t>, click the double arrow under the wipe effect </a:t>
            </a:r>
            <a:r>
              <a:rPr lang="en-US" sz="1200" b="0" i="0" baseline="0" dirty="0"/>
              <a:t>to expand the contents of the list of effects.</a:t>
            </a:r>
            <a:endParaRPr lang="en-US" sz="1200" baseline="0" dirty="0"/>
          </a:p>
          <a:p>
            <a:pPr marL="228600" indent="-228600">
              <a:buFont typeface="+mj-lt"/>
              <a:buAutoNum type="arabicPeriod" startAt="4"/>
            </a:pPr>
            <a:r>
              <a:rPr lang="en-US" sz="1200" baseline="0" dirty="0"/>
              <a:t>Also in the </a:t>
            </a:r>
            <a:r>
              <a:rPr lang="en-US" sz="1200" b="1" baseline="0" dirty="0"/>
              <a:t>Animation Pane</a:t>
            </a:r>
            <a:r>
              <a:rPr lang="en-US" sz="1200" baseline="0" dirty="0"/>
              <a:t>, select the second wipe effect and then  on the </a:t>
            </a:r>
            <a:r>
              <a:rPr lang="en-US" sz="1200" b="1" baseline="0" dirty="0"/>
              <a:t>Animations</a:t>
            </a:r>
            <a:r>
              <a:rPr lang="en-US" sz="1200" baseline="0" dirty="0"/>
              <a:t> tab, do the following:</a:t>
            </a:r>
          </a:p>
          <a:p>
            <a:pPr marL="685800" lvl="1" indent="-228600">
              <a:buFont typeface="+mj-lt"/>
              <a:buAutoNum type="arabicPeriod"/>
            </a:pPr>
            <a:r>
              <a:rPr lang="en-US" sz="1200" b="0" baseline="0" dirty="0"/>
              <a:t>In the </a:t>
            </a:r>
            <a:r>
              <a:rPr lang="en-US" sz="1200" b="1" baseline="0" dirty="0"/>
              <a:t>Animation</a:t>
            </a:r>
            <a:r>
              <a:rPr lang="en-US" sz="1200" b="0" baseline="0" dirty="0"/>
              <a:t> group, click </a:t>
            </a:r>
            <a:r>
              <a:rPr lang="en-US" sz="1200" b="1" baseline="0" dirty="0"/>
              <a:t>More</a:t>
            </a:r>
            <a:r>
              <a:rPr lang="en-US" sz="1200" b="0" baseline="0" dirty="0"/>
              <a:t>, then click </a:t>
            </a:r>
            <a:r>
              <a:rPr lang="en-US" sz="1200" b="1" baseline="0" dirty="0"/>
              <a:t>More Entrance Effects</a:t>
            </a:r>
            <a:r>
              <a:rPr lang="en-US" sz="1200" b="0" baseline="0" dirty="0"/>
              <a:t>. In the </a:t>
            </a:r>
            <a:r>
              <a:rPr lang="en-US" sz="1200" b="1" baseline="0" dirty="0"/>
              <a:t>Change Entrance Effect </a:t>
            </a:r>
            <a:r>
              <a:rPr lang="en-US" sz="1200" b="0" baseline="0" dirty="0"/>
              <a:t>dialog box,</a:t>
            </a:r>
            <a:r>
              <a:rPr lang="en-US" sz="1200" baseline="0" dirty="0"/>
              <a:t> under </a:t>
            </a:r>
            <a:r>
              <a:rPr lang="en-US" sz="1200" b="1" baseline="0" dirty="0"/>
              <a:t>Exciting</a:t>
            </a:r>
            <a:r>
              <a:rPr lang="en-US" sz="1200" baseline="0" dirty="0"/>
              <a:t>, click </a:t>
            </a:r>
            <a:r>
              <a:rPr lang="en-US" sz="1200" b="1" baseline="0" dirty="0"/>
              <a:t>Curve Up</a:t>
            </a:r>
            <a:r>
              <a:rPr lang="en-US" sz="1200" b="0" baseline="0" dirty="0"/>
              <a:t>, and then click </a:t>
            </a:r>
            <a:r>
              <a:rPr lang="en-US" sz="1200" b="1" baseline="0" dirty="0"/>
              <a:t>OK</a:t>
            </a:r>
            <a:r>
              <a:rPr lang="en-US" sz="1200" baseline="0" dirty="0"/>
              <a:t>.</a:t>
            </a:r>
          </a:p>
          <a:p>
            <a:pPr marL="685800" lvl="1" indent="-228600">
              <a:buFont typeface="+mj-lt"/>
              <a:buAutoNum type="arabicPeriod"/>
            </a:pPr>
            <a:r>
              <a:rPr lang="en-US" sz="1200" baseline="0" dirty="0"/>
              <a:t>In the </a:t>
            </a:r>
            <a:r>
              <a:rPr lang="en-US" sz="1200" b="1" baseline="0" dirty="0"/>
              <a:t>Timing</a:t>
            </a:r>
            <a:r>
              <a:rPr lang="en-US" sz="1200" baseline="0" dirty="0"/>
              <a:t> group,</a:t>
            </a:r>
            <a:r>
              <a:rPr lang="en-US" sz="1200" b="1" baseline="0" dirty="0"/>
              <a:t> </a:t>
            </a:r>
            <a:r>
              <a:rPr lang="en-US" sz="1200" b="0" baseline="0" dirty="0"/>
              <a:t>in the </a:t>
            </a:r>
            <a:r>
              <a:rPr lang="en-US" sz="1200" b="1" baseline="0" dirty="0"/>
              <a:t>Start </a:t>
            </a:r>
            <a:r>
              <a:rPr lang="en-US" sz="1200" b="0" baseline="0" dirty="0"/>
              <a:t>list, select </a:t>
            </a:r>
            <a:r>
              <a:rPr lang="en-US" sz="1200" b="1" baseline="0" dirty="0"/>
              <a:t>On Click</a:t>
            </a:r>
            <a:r>
              <a:rPr lang="en-US" sz="1200" baseline="0" dirty="0"/>
              <a:t>. </a:t>
            </a:r>
          </a:p>
          <a:p>
            <a:pPr marL="685800" lvl="1" indent="-228600">
              <a:buFont typeface="+mj-lt"/>
              <a:buAutoNum type="arabicPeriod"/>
            </a:pPr>
            <a:r>
              <a:rPr lang="en-US" sz="1200" baseline="0" dirty="0"/>
              <a:t>In the </a:t>
            </a:r>
            <a:r>
              <a:rPr lang="en-US" sz="1200" b="1" baseline="0" dirty="0"/>
              <a:t>Timing</a:t>
            </a:r>
            <a:r>
              <a:rPr lang="en-US" sz="1200" baseline="0" dirty="0"/>
              <a:t> group,</a:t>
            </a:r>
            <a:r>
              <a:rPr lang="en-US" sz="1200" b="1" baseline="0" dirty="0"/>
              <a:t> </a:t>
            </a:r>
            <a:r>
              <a:rPr lang="en-US" sz="1200" b="0" baseline="0" dirty="0"/>
              <a:t>in the </a:t>
            </a:r>
            <a:r>
              <a:rPr lang="en-US" sz="1200" b="1" baseline="0" dirty="0"/>
              <a:t>Duration</a:t>
            </a:r>
            <a:r>
              <a:rPr lang="en-US" sz="1200" baseline="0" dirty="0"/>
              <a:t> list, select </a:t>
            </a:r>
            <a:r>
              <a:rPr lang="en-US" sz="1200" b="1" baseline="0" dirty="0"/>
              <a:t>00.50</a:t>
            </a:r>
            <a:r>
              <a:rPr lang="en-US" sz="1200" b="0" baseline="0" dirty="0"/>
              <a:t>.</a:t>
            </a:r>
          </a:p>
          <a:p>
            <a:pPr marL="228600" indent="-228600">
              <a:buFont typeface="+mj-lt"/>
              <a:buAutoNum type="arabicPeriod" startAt="4"/>
            </a:pPr>
            <a:r>
              <a:rPr lang="en-US" sz="1200" baseline="0" dirty="0"/>
              <a:t>Also in the </a:t>
            </a:r>
            <a:r>
              <a:rPr lang="en-US" sz="1200" b="1" baseline="0" dirty="0"/>
              <a:t>Animation Pane</a:t>
            </a:r>
            <a:r>
              <a:rPr lang="en-US" sz="1200" baseline="0" dirty="0"/>
              <a:t>, select the third wipe effect and then  on the </a:t>
            </a:r>
            <a:r>
              <a:rPr lang="en-US" sz="1200" b="1" baseline="0" dirty="0"/>
              <a:t>Animations</a:t>
            </a:r>
            <a:r>
              <a:rPr lang="en-US" sz="1200" baseline="0" dirty="0"/>
              <a:t> tab, do the following:</a:t>
            </a:r>
          </a:p>
          <a:p>
            <a:pPr marL="685800" lvl="1" indent="-228600">
              <a:buFont typeface="+mj-lt"/>
              <a:buAutoNum type="arabicPeriod"/>
            </a:pPr>
            <a:r>
              <a:rPr lang="en-US" sz="1200" b="0" baseline="0" dirty="0"/>
              <a:t>In the </a:t>
            </a:r>
            <a:r>
              <a:rPr lang="en-US" sz="1200" b="1" baseline="0" dirty="0"/>
              <a:t>Animation</a:t>
            </a:r>
            <a:r>
              <a:rPr lang="en-US" sz="1200" b="0" baseline="0" dirty="0"/>
              <a:t> group, click </a:t>
            </a:r>
            <a:r>
              <a:rPr lang="en-US" sz="1200" b="1" baseline="0" dirty="0"/>
              <a:t>More</a:t>
            </a:r>
            <a:r>
              <a:rPr lang="en-US" sz="1200" b="0" baseline="0" dirty="0"/>
              <a:t>, then click </a:t>
            </a:r>
            <a:r>
              <a:rPr lang="en-US" sz="1200" b="1" baseline="0" dirty="0"/>
              <a:t>More Entrance Effects</a:t>
            </a:r>
            <a:r>
              <a:rPr lang="en-US" sz="1200" b="0" baseline="0" dirty="0"/>
              <a:t>. In the </a:t>
            </a:r>
            <a:r>
              <a:rPr lang="en-US" sz="1200" b="1" baseline="0" dirty="0"/>
              <a:t>Change Entrance Effect </a:t>
            </a:r>
            <a:r>
              <a:rPr lang="en-US" sz="1200" b="0" baseline="0" dirty="0"/>
              <a:t>dialog box,</a:t>
            </a:r>
            <a:r>
              <a:rPr lang="en-US" sz="1200" baseline="0" dirty="0"/>
              <a:t> under </a:t>
            </a:r>
            <a:r>
              <a:rPr lang="en-US" sz="1200" b="1" baseline="0" dirty="0"/>
              <a:t>Moderate</a:t>
            </a:r>
            <a:r>
              <a:rPr lang="en-US" sz="1200" baseline="0" dirty="0"/>
              <a:t>, click </a:t>
            </a:r>
            <a:r>
              <a:rPr lang="en-US" sz="1200" b="1" baseline="0" dirty="0"/>
              <a:t>Peek In</a:t>
            </a:r>
            <a:r>
              <a:rPr lang="en-US" sz="1200" b="0" baseline="0" dirty="0"/>
              <a:t>, and then click </a:t>
            </a:r>
            <a:r>
              <a:rPr lang="en-US" sz="1200" b="1" baseline="0" dirty="0"/>
              <a:t>OK</a:t>
            </a:r>
            <a:r>
              <a:rPr lang="en-US" sz="1200" baseline="0" dirty="0"/>
              <a:t>.</a:t>
            </a:r>
          </a:p>
          <a:p>
            <a:pPr marL="685800" lvl="1" indent="-228600">
              <a:buFont typeface="+mj-lt"/>
              <a:buAutoNum type="arabicPeriod"/>
            </a:pPr>
            <a:r>
              <a:rPr lang="en-US" sz="1200" baseline="0" dirty="0"/>
              <a:t>In the </a:t>
            </a:r>
            <a:r>
              <a:rPr lang="en-US" sz="1200" b="1" baseline="0" dirty="0"/>
              <a:t>Animation</a:t>
            </a:r>
            <a:r>
              <a:rPr lang="en-US" sz="1200" baseline="0" dirty="0"/>
              <a:t> group, click </a:t>
            </a:r>
            <a:r>
              <a:rPr lang="en-US" sz="1200" b="1" baseline="0" dirty="0"/>
              <a:t>Effect Options </a:t>
            </a:r>
            <a:r>
              <a:rPr lang="en-US" sz="1200" baseline="0" dirty="0"/>
              <a:t>and under </a:t>
            </a:r>
            <a:r>
              <a:rPr lang="en-US" sz="1200" b="1" baseline="0" dirty="0"/>
              <a:t>Direction</a:t>
            </a:r>
            <a:r>
              <a:rPr lang="en-US" sz="1200" baseline="0" dirty="0"/>
              <a:t>, click </a:t>
            </a:r>
            <a:r>
              <a:rPr lang="en-US" sz="1200" b="1" baseline="0" dirty="0"/>
              <a:t>From Top</a:t>
            </a:r>
            <a:r>
              <a:rPr lang="en-US" sz="1200" baseline="0" dirty="0"/>
              <a:t>.</a:t>
            </a:r>
          </a:p>
          <a:p>
            <a:pPr marL="685800" lvl="1" indent="-228600">
              <a:buFont typeface="+mj-lt"/>
              <a:buAutoNum type="arabicPeriod"/>
            </a:pPr>
            <a:r>
              <a:rPr lang="en-US" sz="1200" baseline="0" dirty="0"/>
              <a:t>In the </a:t>
            </a:r>
            <a:r>
              <a:rPr lang="en-US" sz="1200" b="1" baseline="0" dirty="0"/>
              <a:t>Timing</a:t>
            </a:r>
            <a:r>
              <a:rPr lang="en-US" sz="1200" baseline="0" dirty="0"/>
              <a:t> group,</a:t>
            </a:r>
            <a:r>
              <a:rPr lang="en-US" sz="1200" b="1" baseline="0" dirty="0"/>
              <a:t> </a:t>
            </a:r>
            <a:r>
              <a:rPr lang="en-US" sz="1200" b="0" baseline="0" dirty="0"/>
              <a:t>do the following:</a:t>
            </a:r>
          </a:p>
          <a:p>
            <a:pPr marL="1143000" lvl="2" indent="-228600">
              <a:buFont typeface="Arial" pitchFamily="34" charset="0"/>
              <a:buChar char="•"/>
            </a:pPr>
            <a:r>
              <a:rPr lang="en-US" sz="1200" b="0" baseline="0" dirty="0"/>
              <a:t>In the </a:t>
            </a:r>
            <a:r>
              <a:rPr lang="en-US" sz="1200" b="1" baseline="0" dirty="0"/>
              <a:t>Start </a:t>
            </a:r>
            <a:r>
              <a:rPr lang="en-US" sz="1200" b="0" baseline="0" dirty="0"/>
              <a:t>list, select </a:t>
            </a:r>
            <a:r>
              <a:rPr lang="en-US" sz="1200" b="1" baseline="0" dirty="0"/>
              <a:t>With Previous</a:t>
            </a:r>
            <a:r>
              <a:rPr lang="en-US" sz="1200" baseline="0" dirty="0"/>
              <a:t>. </a:t>
            </a:r>
          </a:p>
          <a:p>
            <a:pPr marL="1143000" lvl="2" indent="-228600">
              <a:buFont typeface="Arial" pitchFamily="34" charset="0"/>
              <a:buChar char="•"/>
            </a:pPr>
            <a:r>
              <a:rPr lang="en-US" sz="1200" baseline="0" dirty="0"/>
              <a:t>In the </a:t>
            </a:r>
            <a:r>
              <a:rPr lang="en-US" sz="1200" b="1" baseline="0" dirty="0"/>
              <a:t>Timing</a:t>
            </a:r>
            <a:r>
              <a:rPr lang="en-US" sz="1200" baseline="0" dirty="0"/>
              <a:t> group,</a:t>
            </a:r>
            <a:r>
              <a:rPr lang="en-US" sz="1200" b="1" baseline="0" dirty="0"/>
              <a:t> </a:t>
            </a:r>
            <a:r>
              <a:rPr lang="en-US" sz="1200" b="0" baseline="0" dirty="0"/>
              <a:t>in the </a:t>
            </a:r>
            <a:r>
              <a:rPr lang="en-US" sz="1200" b="1" baseline="0" dirty="0"/>
              <a:t>Duration</a:t>
            </a:r>
            <a:r>
              <a:rPr lang="en-US" sz="1200" baseline="0" dirty="0"/>
              <a:t> list, select </a:t>
            </a:r>
            <a:r>
              <a:rPr lang="en-US" sz="1200" b="1" baseline="0" dirty="0"/>
              <a:t>00.50</a:t>
            </a:r>
            <a:r>
              <a:rPr lang="en-US" sz="1200" b="0" baseline="0" dirty="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a:t>In the </a:t>
            </a:r>
            <a:r>
              <a:rPr lang="en-US" sz="1200" b="1" baseline="0" dirty="0"/>
              <a:t>Delay </a:t>
            </a:r>
            <a:r>
              <a:rPr lang="en-US" sz="1200" b="0" baseline="0" dirty="0"/>
              <a:t>list</a:t>
            </a:r>
            <a:r>
              <a:rPr lang="en-US" sz="1200" baseline="0" dirty="0"/>
              <a:t>, enter </a:t>
            </a:r>
            <a:r>
              <a:rPr lang="en-US" sz="1200" b="1" baseline="0" dirty="0"/>
              <a:t>00.50.</a:t>
            </a:r>
            <a:endParaRPr lang="en-US" sz="1200" baseline="0" dirty="0"/>
          </a:p>
          <a:p>
            <a:pPr marL="228600" marR="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baseline="0" dirty="0"/>
              <a:t>Also in the </a:t>
            </a:r>
            <a:r>
              <a:rPr lang="en-US" sz="1200" b="1" baseline="0" dirty="0"/>
              <a:t>Animation Pane</a:t>
            </a:r>
            <a:r>
              <a:rPr lang="en-US" sz="1200" b="0" baseline="0" dirty="0"/>
              <a:t>,</a:t>
            </a:r>
            <a:r>
              <a:rPr lang="en-US" sz="1200" baseline="0" dirty="0"/>
              <a:t> select the fourth wipe effect, and then on the </a:t>
            </a:r>
            <a:r>
              <a:rPr lang="en-US" sz="1200" b="1" baseline="0" dirty="0"/>
              <a:t>Animations</a:t>
            </a:r>
            <a:r>
              <a:rPr lang="en-US" sz="1200" baseline="0" dirty="0"/>
              <a:t> tab, do the following:</a:t>
            </a:r>
          </a:p>
          <a:p>
            <a:pPr marL="685800" lvl="1" indent="-228600">
              <a:buFont typeface="+mj-lt"/>
              <a:buAutoNum type="arabicPeriod"/>
            </a:pPr>
            <a:r>
              <a:rPr lang="en-US" sz="1200" b="0" baseline="0" dirty="0"/>
              <a:t>In the </a:t>
            </a:r>
            <a:r>
              <a:rPr lang="en-US" sz="1200" b="1" baseline="0" dirty="0"/>
              <a:t>Animation</a:t>
            </a:r>
            <a:r>
              <a:rPr lang="en-US" sz="1200" b="0" baseline="0" dirty="0"/>
              <a:t> group, click </a:t>
            </a:r>
            <a:r>
              <a:rPr lang="en-US" sz="1200" b="1" baseline="0" dirty="0"/>
              <a:t>More</a:t>
            </a:r>
            <a:r>
              <a:rPr lang="en-US" sz="1200" b="0" baseline="0" dirty="0"/>
              <a:t>, then click </a:t>
            </a:r>
            <a:r>
              <a:rPr lang="en-US" sz="1200" b="1" baseline="0" dirty="0"/>
              <a:t>More Entrance Effects</a:t>
            </a:r>
            <a:r>
              <a:rPr lang="en-US" sz="1200" b="0" baseline="0" dirty="0"/>
              <a:t>. In the </a:t>
            </a:r>
            <a:r>
              <a:rPr lang="en-US" sz="1200" b="1" baseline="0" dirty="0"/>
              <a:t>Change Entrance Effect </a:t>
            </a:r>
            <a:r>
              <a:rPr lang="en-US" sz="1200" b="0" baseline="0" dirty="0"/>
              <a:t>dialog box,</a:t>
            </a:r>
            <a:r>
              <a:rPr lang="en-US" sz="1200" baseline="0" dirty="0"/>
              <a:t> under </a:t>
            </a:r>
            <a:r>
              <a:rPr lang="en-US" sz="1200" b="1" baseline="0" dirty="0"/>
              <a:t>Exciting</a:t>
            </a:r>
            <a:r>
              <a:rPr lang="en-US" sz="1200" baseline="0" dirty="0"/>
              <a:t>, click </a:t>
            </a:r>
            <a:r>
              <a:rPr lang="en-US" sz="1200" b="1" baseline="0" dirty="0"/>
              <a:t>Curve Up</a:t>
            </a:r>
            <a:r>
              <a:rPr lang="en-US" sz="1200" b="0" baseline="0" dirty="0"/>
              <a:t>, and then click </a:t>
            </a:r>
            <a:r>
              <a:rPr lang="en-US" sz="1200" b="1" baseline="0" dirty="0"/>
              <a:t>OK</a:t>
            </a:r>
            <a:r>
              <a:rPr lang="en-US" sz="1200" baseline="0" dirty="0"/>
              <a:t>.</a:t>
            </a:r>
          </a:p>
          <a:p>
            <a:pPr marL="685800" lvl="1" indent="-228600">
              <a:buFont typeface="+mj-lt"/>
              <a:buAutoNum type="arabicPeriod"/>
            </a:pPr>
            <a:r>
              <a:rPr lang="en-US" sz="1200" baseline="0" dirty="0"/>
              <a:t>In the </a:t>
            </a:r>
            <a:r>
              <a:rPr lang="en-US" sz="1200" b="1" baseline="0" dirty="0"/>
              <a:t>Timing</a:t>
            </a:r>
            <a:r>
              <a:rPr lang="en-US" sz="1200" baseline="0" dirty="0"/>
              <a:t> group,</a:t>
            </a:r>
            <a:r>
              <a:rPr lang="en-US" sz="1200" b="1" baseline="0" dirty="0"/>
              <a:t> </a:t>
            </a:r>
            <a:r>
              <a:rPr lang="en-US" sz="1200" b="0" baseline="0" dirty="0"/>
              <a:t>in the </a:t>
            </a:r>
            <a:r>
              <a:rPr lang="en-US" sz="1200" b="1" baseline="0" dirty="0"/>
              <a:t>Start </a:t>
            </a:r>
            <a:r>
              <a:rPr lang="en-US" sz="1200" b="0" baseline="0" dirty="0"/>
              <a:t>list, select </a:t>
            </a:r>
            <a:r>
              <a:rPr lang="en-US" sz="1200" b="1" baseline="0" dirty="0"/>
              <a:t>On Click</a:t>
            </a:r>
            <a:r>
              <a:rPr lang="en-US" sz="1200" baseline="0" dirty="0"/>
              <a:t>. </a:t>
            </a:r>
          </a:p>
          <a:p>
            <a:pPr marL="685800" lvl="1" indent="-228600">
              <a:buFont typeface="+mj-lt"/>
              <a:buAutoNum type="arabicPeriod"/>
            </a:pPr>
            <a:r>
              <a:rPr lang="en-US" sz="1200" baseline="0" dirty="0"/>
              <a:t>In the </a:t>
            </a:r>
            <a:r>
              <a:rPr lang="en-US" sz="1200" b="1" baseline="0" dirty="0"/>
              <a:t>Timing</a:t>
            </a:r>
            <a:r>
              <a:rPr lang="en-US" sz="1200" baseline="0" dirty="0"/>
              <a:t> group,</a:t>
            </a:r>
            <a:r>
              <a:rPr lang="en-US" sz="1200" b="1" baseline="0" dirty="0"/>
              <a:t> </a:t>
            </a:r>
            <a:r>
              <a:rPr lang="en-US" sz="1200" b="0" baseline="0" dirty="0"/>
              <a:t>in the </a:t>
            </a:r>
            <a:r>
              <a:rPr lang="en-US" sz="1200" b="1" baseline="0" dirty="0"/>
              <a:t>Duration</a:t>
            </a:r>
            <a:r>
              <a:rPr lang="en-US" sz="1200" baseline="0" dirty="0"/>
              <a:t> list, select </a:t>
            </a:r>
            <a:r>
              <a:rPr lang="en-US" sz="1200" b="1" baseline="0" dirty="0"/>
              <a:t>00.50</a:t>
            </a:r>
            <a:r>
              <a:rPr lang="en-US" sz="1200" b="0" baseline="0" dirty="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baseline="0" dirty="0"/>
              <a:t>Also in the </a:t>
            </a:r>
            <a:r>
              <a:rPr lang="en-US" sz="1200" b="1" baseline="0" dirty="0"/>
              <a:t>Animation Pane</a:t>
            </a:r>
            <a:r>
              <a:rPr lang="en-US" sz="1200" baseline="0" dirty="0"/>
              <a:t>, select the fifth wipe effect, and then on the </a:t>
            </a:r>
            <a:r>
              <a:rPr lang="en-US" sz="1200" b="1" baseline="0" dirty="0"/>
              <a:t>Animations</a:t>
            </a:r>
            <a:r>
              <a:rPr lang="en-US" sz="1200" baseline="0" dirty="0"/>
              <a:t> tab, do the following:</a:t>
            </a:r>
          </a:p>
          <a:p>
            <a:pPr marL="685800" lvl="1" indent="-228600">
              <a:buFont typeface="+mj-lt"/>
              <a:buAutoNum type="arabicPeriod"/>
            </a:pPr>
            <a:r>
              <a:rPr lang="en-US" sz="1200" b="0" baseline="0" dirty="0"/>
              <a:t>In the </a:t>
            </a:r>
            <a:r>
              <a:rPr lang="en-US" sz="1200" b="1" baseline="0" dirty="0"/>
              <a:t>Animation</a:t>
            </a:r>
            <a:r>
              <a:rPr lang="en-US" sz="1200" b="0" baseline="0" dirty="0"/>
              <a:t> group, click the </a:t>
            </a:r>
            <a:r>
              <a:rPr lang="en-US" sz="1200" b="1" baseline="0" dirty="0"/>
              <a:t>More</a:t>
            </a:r>
            <a:r>
              <a:rPr lang="en-US" sz="1200" b="0" baseline="0" dirty="0"/>
              <a:t> arrow on the Effects Gallery, then click </a:t>
            </a:r>
            <a:r>
              <a:rPr lang="en-US" sz="1200" b="1" baseline="0" dirty="0"/>
              <a:t>More Entrance Effects</a:t>
            </a:r>
            <a:r>
              <a:rPr lang="en-US" sz="1200" b="0" baseline="0" dirty="0"/>
              <a:t>. In the </a:t>
            </a:r>
            <a:r>
              <a:rPr lang="en-US" sz="1200" b="1" baseline="0" dirty="0"/>
              <a:t>Change Entrance Effect </a:t>
            </a:r>
            <a:r>
              <a:rPr lang="en-US" sz="1200" b="0" baseline="0" dirty="0"/>
              <a:t>dialog box,</a:t>
            </a:r>
            <a:r>
              <a:rPr lang="en-US" sz="1200" baseline="0" dirty="0"/>
              <a:t> under </a:t>
            </a:r>
            <a:r>
              <a:rPr lang="en-US" sz="1200" b="1" baseline="0" dirty="0"/>
              <a:t>Moderate</a:t>
            </a:r>
            <a:r>
              <a:rPr lang="en-US" sz="1200" baseline="0" dirty="0"/>
              <a:t>, click </a:t>
            </a:r>
            <a:r>
              <a:rPr lang="en-US" sz="1200" b="1" baseline="0" dirty="0"/>
              <a:t>Peek In</a:t>
            </a:r>
            <a:r>
              <a:rPr lang="en-US" sz="1200" b="0" baseline="0" dirty="0"/>
              <a:t>, and then click </a:t>
            </a:r>
            <a:r>
              <a:rPr lang="en-US" sz="1200" b="1" baseline="0" dirty="0"/>
              <a:t>OK</a:t>
            </a:r>
            <a:r>
              <a:rPr lang="en-US" sz="1200" baseline="0" dirty="0"/>
              <a:t>.</a:t>
            </a:r>
          </a:p>
          <a:p>
            <a:pPr marL="685800" lvl="1" indent="-228600">
              <a:buFont typeface="+mj-lt"/>
              <a:buAutoNum type="arabicPeriod"/>
            </a:pPr>
            <a:r>
              <a:rPr lang="en-US" sz="1200" baseline="0" dirty="0"/>
              <a:t>In the </a:t>
            </a:r>
            <a:r>
              <a:rPr lang="en-US" sz="1200" b="1" baseline="0" dirty="0"/>
              <a:t>Animation</a:t>
            </a:r>
            <a:r>
              <a:rPr lang="en-US" sz="1200" baseline="0" dirty="0"/>
              <a:t> group, click </a:t>
            </a:r>
            <a:r>
              <a:rPr lang="en-US" sz="1200" b="1" baseline="0" dirty="0"/>
              <a:t>Effect Options </a:t>
            </a:r>
            <a:r>
              <a:rPr lang="en-US" sz="1200" baseline="0" dirty="0"/>
              <a:t>and under </a:t>
            </a:r>
            <a:r>
              <a:rPr lang="en-US" sz="1200" b="1" baseline="0" dirty="0"/>
              <a:t>Direction</a:t>
            </a:r>
            <a:r>
              <a:rPr lang="en-US" sz="1200" baseline="0" dirty="0"/>
              <a:t>, click </a:t>
            </a:r>
            <a:r>
              <a:rPr lang="en-US" sz="1200" b="1" baseline="0" dirty="0"/>
              <a:t>From Top</a:t>
            </a:r>
            <a:r>
              <a:rPr lang="en-US" sz="1200" baseline="0" dirty="0"/>
              <a:t>.</a:t>
            </a:r>
          </a:p>
          <a:p>
            <a:pPr marL="685800" lvl="1" indent="-228600">
              <a:buFont typeface="+mj-lt"/>
              <a:buAutoNum type="arabicPeriod"/>
            </a:pPr>
            <a:r>
              <a:rPr lang="en-US" sz="1200" baseline="0" dirty="0"/>
              <a:t>In the </a:t>
            </a:r>
            <a:r>
              <a:rPr lang="en-US" sz="1200" b="1" baseline="0" dirty="0"/>
              <a:t>Timing</a:t>
            </a:r>
            <a:r>
              <a:rPr lang="en-US" sz="1200" baseline="0" dirty="0"/>
              <a:t> group,</a:t>
            </a:r>
            <a:r>
              <a:rPr lang="en-US" sz="1200" b="1" baseline="0" dirty="0"/>
              <a:t> </a:t>
            </a:r>
            <a:r>
              <a:rPr lang="en-US" sz="1200" b="0" baseline="0" dirty="0"/>
              <a:t>do the following:</a:t>
            </a:r>
          </a:p>
          <a:p>
            <a:pPr marL="1143000" lvl="2" indent="-228600">
              <a:buFont typeface="Arial" pitchFamily="34" charset="0"/>
              <a:buChar char="•"/>
            </a:pPr>
            <a:r>
              <a:rPr lang="en-US" sz="1200" b="0" baseline="0" dirty="0"/>
              <a:t>In the </a:t>
            </a:r>
            <a:r>
              <a:rPr lang="en-US" sz="1200" b="1" baseline="0" dirty="0"/>
              <a:t>Start </a:t>
            </a:r>
            <a:r>
              <a:rPr lang="en-US" sz="1200" b="0" baseline="0" dirty="0"/>
              <a:t>list, select </a:t>
            </a:r>
            <a:r>
              <a:rPr lang="en-US" sz="1200" b="1" baseline="0" dirty="0"/>
              <a:t>With Previous</a:t>
            </a:r>
            <a:r>
              <a:rPr lang="en-US" sz="1200" baseline="0" dirty="0"/>
              <a:t>. </a:t>
            </a:r>
          </a:p>
          <a:p>
            <a:pPr marL="1143000" lvl="2" indent="-228600">
              <a:buFont typeface="Arial" pitchFamily="34" charset="0"/>
              <a:buChar char="•"/>
            </a:pPr>
            <a:r>
              <a:rPr lang="en-US" sz="1200" baseline="0" dirty="0"/>
              <a:t>In the </a:t>
            </a:r>
            <a:r>
              <a:rPr lang="en-US" sz="1200" b="1" baseline="0" dirty="0"/>
              <a:t>Timing</a:t>
            </a:r>
            <a:r>
              <a:rPr lang="en-US" sz="1200" baseline="0" dirty="0"/>
              <a:t> group,</a:t>
            </a:r>
            <a:r>
              <a:rPr lang="en-US" sz="1200" b="1" baseline="0" dirty="0"/>
              <a:t> </a:t>
            </a:r>
            <a:r>
              <a:rPr lang="en-US" sz="1200" b="0" baseline="0" dirty="0"/>
              <a:t>in the </a:t>
            </a:r>
            <a:r>
              <a:rPr lang="en-US" sz="1200" b="1" baseline="0" dirty="0"/>
              <a:t>Duration</a:t>
            </a:r>
            <a:r>
              <a:rPr lang="en-US" sz="1200" baseline="0" dirty="0"/>
              <a:t> list, select </a:t>
            </a:r>
            <a:r>
              <a:rPr lang="en-US" sz="1200" b="1" baseline="0" dirty="0"/>
              <a:t>00.50</a:t>
            </a:r>
            <a:r>
              <a:rPr lang="en-US" sz="1200" b="0" baseline="0" dirty="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a:t>In the </a:t>
            </a:r>
            <a:r>
              <a:rPr lang="en-US" sz="1200" b="1" baseline="0" dirty="0"/>
              <a:t>Delay </a:t>
            </a:r>
            <a:r>
              <a:rPr lang="en-US" sz="1200" b="0" baseline="0" dirty="0"/>
              <a:t>list</a:t>
            </a:r>
            <a:r>
              <a:rPr lang="en-US" sz="1200" baseline="0" dirty="0"/>
              <a:t>, enter </a:t>
            </a:r>
            <a:r>
              <a:rPr lang="en-US" sz="1200" b="1" baseline="0" dirty="0"/>
              <a:t>00.50.</a:t>
            </a:r>
            <a:endParaRPr lang="en-US" sz="1200" baseline="0" dirty="0"/>
          </a:p>
          <a:p>
            <a:pPr marL="228600" marR="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baseline="0" dirty="0"/>
              <a:t>Also in the </a:t>
            </a:r>
            <a:r>
              <a:rPr lang="en-US" sz="1200" b="1" baseline="0" dirty="0"/>
              <a:t>Animation Pane</a:t>
            </a:r>
            <a:r>
              <a:rPr lang="en-US" sz="1200" baseline="0" dirty="0"/>
              <a:t>, select the sixth wipe effect, and then on the </a:t>
            </a:r>
            <a:r>
              <a:rPr lang="en-US" sz="1200" b="1" baseline="0" dirty="0"/>
              <a:t>Animations</a:t>
            </a:r>
            <a:r>
              <a:rPr lang="en-US" sz="1200" baseline="0" dirty="0"/>
              <a:t> tab, do the following:</a:t>
            </a:r>
          </a:p>
          <a:p>
            <a:pPr marL="685800" lvl="1" indent="-228600">
              <a:buFont typeface="+mj-lt"/>
              <a:buAutoNum type="arabicPeriod"/>
            </a:pPr>
            <a:r>
              <a:rPr lang="en-US" sz="1200" b="0" baseline="0" dirty="0"/>
              <a:t>In the </a:t>
            </a:r>
            <a:r>
              <a:rPr lang="en-US" sz="1200" b="1" baseline="0" dirty="0"/>
              <a:t>Animation</a:t>
            </a:r>
            <a:r>
              <a:rPr lang="en-US" sz="1200" b="0" baseline="0" dirty="0"/>
              <a:t> group, click the </a:t>
            </a:r>
            <a:r>
              <a:rPr lang="en-US" sz="1200" b="1" baseline="0" dirty="0"/>
              <a:t>More</a:t>
            </a:r>
            <a:r>
              <a:rPr lang="en-US" sz="1200" b="0" baseline="0" dirty="0"/>
              <a:t> arrow on the Effects Gallery, then click </a:t>
            </a:r>
            <a:r>
              <a:rPr lang="en-US" sz="1200" b="1" baseline="0" dirty="0"/>
              <a:t>More Entrance Effects</a:t>
            </a:r>
            <a:r>
              <a:rPr lang="en-US" sz="1200" b="0" baseline="0" dirty="0"/>
              <a:t>. In the </a:t>
            </a:r>
            <a:r>
              <a:rPr lang="en-US" sz="1200" b="1" baseline="0" dirty="0"/>
              <a:t>Change Entrance Effect </a:t>
            </a:r>
            <a:r>
              <a:rPr lang="en-US" sz="1200" b="0" baseline="0" dirty="0"/>
              <a:t>dialog box,</a:t>
            </a:r>
            <a:r>
              <a:rPr lang="en-US" sz="1200" baseline="0" dirty="0"/>
              <a:t> under </a:t>
            </a:r>
            <a:r>
              <a:rPr lang="en-US" sz="1200" b="1" baseline="0" dirty="0"/>
              <a:t>Exciting</a:t>
            </a:r>
            <a:r>
              <a:rPr lang="en-US" sz="1200" baseline="0" dirty="0"/>
              <a:t>, click </a:t>
            </a:r>
            <a:r>
              <a:rPr lang="en-US" sz="1200" b="1" baseline="0" dirty="0"/>
              <a:t>Curve Up</a:t>
            </a:r>
            <a:r>
              <a:rPr lang="en-US" sz="1200" b="0" baseline="0" dirty="0"/>
              <a:t>, and then click </a:t>
            </a:r>
            <a:r>
              <a:rPr lang="en-US" sz="1200" b="1" baseline="0" dirty="0"/>
              <a:t>OK</a:t>
            </a:r>
            <a:r>
              <a:rPr lang="en-US" sz="1200" baseline="0" dirty="0"/>
              <a:t>.</a:t>
            </a:r>
          </a:p>
          <a:p>
            <a:pPr marL="685800" lvl="1" indent="-228600">
              <a:buFont typeface="+mj-lt"/>
              <a:buAutoNum type="arabicPeriod"/>
            </a:pPr>
            <a:r>
              <a:rPr lang="en-US" sz="1200" baseline="0" dirty="0"/>
              <a:t>In the </a:t>
            </a:r>
            <a:r>
              <a:rPr lang="en-US" sz="1200" b="1" baseline="0" dirty="0"/>
              <a:t>Timing</a:t>
            </a:r>
            <a:r>
              <a:rPr lang="en-US" sz="1200" baseline="0" dirty="0"/>
              <a:t> group,</a:t>
            </a:r>
            <a:r>
              <a:rPr lang="en-US" sz="1200" b="1" baseline="0" dirty="0"/>
              <a:t> </a:t>
            </a:r>
            <a:r>
              <a:rPr lang="en-US" sz="1200" b="0" baseline="0" dirty="0"/>
              <a:t>in the </a:t>
            </a:r>
            <a:r>
              <a:rPr lang="en-US" sz="1200" b="1" baseline="0" dirty="0"/>
              <a:t>Start </a:t>
            </a:r>
            <a:r>
              <a:rPr lang="en-US" sz="1200" b="0" baseline="0" dirty="0"/>
              <a:t>list, select </a:t>
            </a:r>
            <a:r>
              <a:rPr lang="en-US" sz="1200" b="1" baseline="0" dirty="0"/>
              <a:t>On Click</a:t>
            </a:r>
            <a:r>
              <a:rPr lang="en-US" sz="1200" baseline="0" dirty="0"/>
              <a:t>. </a:t>
            </a:r>
          </a:p>
          <a:p>
            <a:pPr marL="685800" lvl="1" indent="-228600">
              <a:buFont typeface="+mj-lt"/>
              <a:buAutoNum type="arabicPeriod"/>
            </a:pPr>
            <a:r>
              <a:rPr lang="en-US" sz="1200" baseline="0" dirty="0"/>
              <a:t>In the </a:t>
            </a:r>
            <a:r>
              <a:rPr lang="en-US" sz="1200" b="1" baseline="0" dirty="0"/>
              <a:t>Timing</a:t>
            </a:r>
            <a:r>
              <a:rPr lang="en-US" sz="1200" baseline="0" dirty="0"/>
              <a:t> group,</a:t>
            </a:r>
            <a:r>
              <a:rPr lang="en-US" sz="1200" b="1" baseline="0" dirty="0"/>
              <a:t> </a:t>
            </a:r>
            <a:r>
              <a:rPr lang="en-US" sz="1200" b="0" baseline="0" dirty="0"/>
              <a:t>in the </a:t>
            </a:r>
            <a:r>
              <a:rPr lang="en-US" sz="1200" b="1" baseline="0" dirty="0"/>
              <a:t>Duration</a:t>
            </a:r>
            <a:r>
              <a:rPr lang="en-US" sz="1200" baseline="0" dirty="0"/>
              <a:t> list, select </a:t>
            </a:r>
            <a:r>
              <a:rPr lang="en-US" sz="1200" b="1" baseline="0" dirty="0"/>
              <a:t>00.50</a:t>
            </a:r>
            <a:r>
              <a:rPr lang="en-US" sz="1200" b="0" baseline="0" dirty="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4"/>
              <a:tabLst/>
              <a:defRPr/>
            </a:pPr>
            <a:r>
              <a:rPr lang="en-US" sz="1200" baseline="0" dirty="0"/>
              <a:t>Also in the </a:t>
            </a:r>
            <a:r>
              <a:rPr lang="en-US" sz="1200" b="1" baseline="0" dirty="0"/>
              <a:t>Animation Pane</a:t>
            </a:r>
            <a:r>
              <a:rPr lang="en-US" sz="1200" baseline="0" dirty="0"/>
              <a:t>, select the seventh wipe effect, and then on the </a:t>
            </a:r>
            <a:r>
              <a:rPr lang="en-US" sz="1200" b="1" baseline="0" dirty="0"/>
              <a:t>Animations</a:t>
            </a:r>
            <a:r>
              <a:rPr lang="en-US" sz="1200" baseline="0" dirty="0"/>
              <a:t> tab, do the following:</a:t>
            </a:r>
          </a:p>
          <a:p>
            <a:pPr marL="685800" lvl="1" indent="-228600">
              <a:buFont typeface="+mj-lt"/>
              <a:buAutoNum type="arabicPeriod"/>
            </a:pPr>
            <a:r>
              <a:rPr lang="en-US" sz="1200" b="0" baseline="0" dirty="0"/>
              <a:t>In the </a:t>
            </a:r>
            <a:r>
              <a:rPr lang="en-US" sz="1200" b="1" baseline="0" dirty="0"/>
              <a:t>Animation</a:t>
            </a:r>
            <a:r>
              <a:rPr lang="en-US" sz="1200" b="0" baseline="0" dirty="0"/>
              <a:t> group, click the </a:t>
            </a:r>
            <a:r>
              <a:rPr lang="en-US" sz="1200" b="1" baseline="0" dirty="0"/>
              <a:t>More</a:t>
            </a:r>
            <a:r>
              <a:rPr lang="en-US" sz="1200" b="0" baseline="0" dirty="0"/>
              <a:t> arrow on the Effects Gallery, then click </a:t>
            </a:r>
            <a:r>
              <a:rPr lang="en-US" sz="1200" b="1" baseline="0" dirty="0"/>
              <a:t>More Entrance Effects</a:t>
            </a:r>
            <a:r>
              <a:rPr lang="en-US" sz="1200" b="0" baseline="0" dirty="0"/>
              <a:t>. In the </a:t>
            </a:r>
            <a:r>
              <a:rPr lang="en-US" sz="1200" b="1" baseline="0" dirty="0"/>
              <a:t>Change Entrance Effect </a:t>
            </a:r>
            <a:r>
              <a:rPr lang="en-US" sz="1200" b="0" baseline="0" dirty="0"/>
              <a:t>dialog box,</a:t>
            </a:r>
            <a:r>
              <a:rPr lang="en-US" sz="1200" baseline="0" dirty="0"/>
              <a:t> under </a:t>
            </a:r>
            <a:r>
              <a:rPr lang="en-US" sz="1200" b="1" baseline="0" dirty="0"/>
              <a:t>Moderate</a:t>
            </a:r>
            <a:r>
              <a:rPr lang="en-US" sz="1200" baseline="0" dirty="0"/>
              <a:t>, click </a:t>
            </a:r>
            <a:r>
              <a:rPr lang="en-US" sz="1200" b="1" baseline="0" dirty="0"/>
              <a:t>Peek In</a:t>
            </a:r>
            <a:r>
              <a:rPr lang="en-US" sz="1200" b="0" baseline="0" dirty="0"/>
              <a:t>, and then click </a:t>
            </a:r>
            <a:r>
              <a:rPr lang="en-US" sz="1200" b="1" baseline="0" dirty="0"/>
              <a:t>OK</a:t>
            </a:r>
            <a:r>
              <a:rPr lang="en-US" sz="1200" baseline="0" dirty="0"/>
              <a:t>.</a:t>
            </a:r>
          </a:p>
          <a:p>
            <a:pPr marL="685800" lvl="1" indent="-228600">
              <a:buFont typeface="+mj-lt"/>
              <a:buAutoNum type="arabicPeriod"/>
            </a:pPr>
            <a:r>
              <a:rPr lang="en-US" sz="1200" baseline="0" dirty="0"/>
              <a:t>In the </a:t>
            </a:r>
            <a:r>
              <a:rPr lang="en-US" sz="1200" b="1" baseline="0" dirty="0"/>
              <a:t>Animation</a:t>
            </a:r>
            <a:r>
              <a:rPr lang="en-US" sz="1200" baseline="0" dirty="0"/>
              <a:t> group, click </a:t>
            </a:r>
            <a:r>
              <a:rPr lang="en-US" sz="1200" b="1" baseline="0" dirty="0"/>
              <a:t>Effect Options </a:t>
            </a:r>
            <a:r>
              <a:rPr lang="en-US" sz="1200" baseline="0" dirty="0"/>
              <a:t>and under </a:t>
            </a:r>
            <a:r>
              <a:rPr lang="en-US" sz="1200" b="1" baseline="0" dirty="0"/>
              <a:t>Direction</a:t>
            </a:r>
            <a:r>
              <a:rPr lang="en-US" sz="1200" baseline="0" dirty="0"/>
              <a:t>, click </a:t>
            </a:r>
            <a:r>
              <a:rPr lang="en-US" sz="1200" b="1" baseline="0" dirty="0"/>
              <a:t>From Top</a:t>
            </a:r>
            <a:r>
              <a:rPr lang="en-US" sz="1200" baseline="0" dirty="0"/>
              <a:t>.</a:t>
            </a:r>
          </a:p>
          <a:p>
            <a:pPr marL="685800" lvl="1" indent="-228600">
              <a:buFont typeface="+mj-lt"/>
              <a:buAutoNum type="arabicPeriod"/>
            </a:pPr>
            <a:r>
              <a:rPr lang="en-US" sz="1200" baseline="0" dirty="0"/>
              <a:t>In the </a:t>
            </a:r>
            <a:r>
              <a:rPr lang="en-US" sz="1200" b="1" baseline="0" dirty="0"/>
              <a:t>Timing</a:t>
            </a:r>
            <a:r>
              <a:rPr lang="en-US" sz="1200" baseline="0" dirty="0"/>
              <a:t> group,</a:t>
            </a:r>
            <a:r>
              <a:rPr lang="en-US" sz="1200" b="1" baseline="0" dirty="0"/>
              <a:t> </a:t>
            </a:r>
            <a:r>
              <a:rPr lang="en-US" sz="1200" b="0" baseline="0" dirty="0"/>
              <a:t>do the following:</a:t>
            </a:r>
          </a:p>
          <a:p>
            <a:pPr marL="1143000" lvl="2" indent="-228600">
              <a:buFont typeface="Arial" pitchFamily="34" charset="0"/>
              <a:buChar char="•"/>
            </a:pPr>
            <a:r>
              <a:rPr lang="en-US" sz="1200" b="0" baseline="0" dirty="0"/>
              <a:t>In the </a:t>
            </a:r>
            <a:r>
              <a:rPr lang="en-US" sz="1200" b="1" baseline="0" dirty="0"/>
              <a:t>Start </a:t>
            </a:r>
            <a:r>
              <a:rPr lang="en-US" sz="1200" b="0" baseline="0" dirty="0"/>
              <a:t>list, select </a:t>
            </a:r>
            <a:r>
              <a:rPr lang="en-US" sz="1200" b="1" baseline="0" dirty="0"/>
              <a:t>With Previous</a:t>
            </a:r>
            <a:r>
              <a:rPr lang="en-US" sz="1200" baseline="0" dirty="0"/>
              <a:t>. </a:t>
            </a:r>
          </a:p>
          <a:p>
            <a:pPr marL="1143000" lvl="2" indent="-228600">
              <a:buFont typeface="Arial" pitchFamily="34" charset="0"/>
              <a:buChar char="•"/>
            </a:pPr>
            <a:r>
              <a:rPr lang="en-US" sz="1200" baseline="0" dirty="0"/>
              <a:t>In the </a:t>
            </a:r>
            <a:r>
              <a:rPr lang="en-US" sz="1200" b="1" baseline="0" dirty="0"/>
              <a:t>Timing</a:t>
            </a:r>
            <a:r>
              <a:rPr lang="en-US" sz="1200" baseline="0" dirty="0"/>
              <a:t> group,</a:t>
            </a:r>
            <a:r>
              <a:rPr lang="en-US" sz="1200" b="1" baseline="0" dirty="0"/>
              <a:t> </a:t>
            </a:r>
            <a:r>
              <a:rPr lang="en-US" sz="1200" b="0" baseline="0" dirty="0"/>
              <a:t>in the </a:t>
            </a:r>
            <a:r>
              <a:rPr lang="en-US" sz="1200" b="1" baseline="0" dirty="0"/>
              <a:t>Duration</a:t>
            </a:r>
            <a:r>
              <a:rPr lang="en-US" sz="1200" baseline="0" dirty="0"/>
              <a:t> list, select </a:t>
            </a:r>
            <a:r>
              <a:rPr lang="en-US" sz="1200" b="1" baseline="0" dirty="0"/>
              <a:t>00.50</a:t>
            </a:r>
            <a:r>
              <a:rPr lang="en-US" sz="1200" b="0" baseline="0" dirty="0"/>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a:t>In the </a:t>
            </a:r>
            <a:r>
              <a:rPr lang="en-US" sz="1200" b="1" baseline="0" dirty="0"/>
              <a:t>Delay </a:t>
            </a:r>
            <a:r>
              <a:rPr lang="en-US" sz="1200" b="0" baseline="0" dirty="0"/>
              <a:t>list</a:t>
            </a:r>
            <a:r>
              <a:rPr lang="en-US" sz="1200" baseline="0" dirty="0"/>
              <a:t>, enter </a:t>
            </a:r>
            <a:r>
              <a:rPr lang="en-US" sz="1200" b="1" baseline="0" dirty="0"/>
              <a:t>00.50.</a:t>
            </a:r>
            <a:endParaRPr lang="en-US" sz="1200" dirty="0"/>
          </a:p>
          <a:p>
            <a:endParaRPr lang="en-US" sz="1200" dirty="0"/>
          </a:p>
          <a:p>
            <a:r>
              <a:rPr lang="en-US" sz="1200" baseline="0" dirty="0"/>
              <a:t>To reproduce the background effects on this slide, do the following:</a:t>
            </a:r>
          </a:p>
          <a:p>
            <a:pPr marL="228600" lvl="0" indent="-228600">
              <a:buFont typeface="+mj-lt"/>
              <a:buAutoNum type="arabicPeriod"/>
            </a:pPr>
            <a:r>
              <a:rPr lang="en-US" sz="1200" kern="1200" dirty="0">
                <a:solidFill>
                  <a:schemeClr val="tx1"/>
                </a:solidFill>
                <a:latin typeface="+mn-lt"/>
                <a:ea typeface="+mn-ea"/>
                <a:cs typeface="+mn-cs"/>
              </a:rPr>
              <a:t>Right-click the slide background area, and then click </a:t>
            </a:r>
            <a:r>
              <a:rPr lang="en-US" sz="1200" b="1" kern="1200" dirty="0">
                <a:solidFill>
                  <a:schemeClr val="tx1"/>
                </a:solidFill>
                <a:latin typeface="+mn-lt"/>
                <a:ea typeface="+mn-ea"/>
                <a:cs typeface="+mn-cs"/>
              </a:rPr>
              <a:t>Format Background</a:t>
            </a:r>
            <a:r>
              <a:rPr lang="en-US" sz="1200" kern="1200" dirty="0">
                <a:solidFill>
                  <a:schemeClr val="tx1"/>
                </a:solidFill>
                <a:latin typeface="+mn-lt"/>
                <a:ea typeface="+mn-ea"/>
                <a:cs typeface="+mn-cs"/>
              </a:rPr>
              <a:t>. </a:t>
            </a:r>
          </a:p>
          <a:p>
            <a:pPr marL="228600" lvl="0" indent="-228600">
              <a:buFont typeface="+mj-lt"/>
              <a:buAutoNum type="arabicPeriod"/>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Format Background </a:t>
            </a:r>
            <a:r>
              <a:rPr lang="en-US" sz="1200" kern="1200" dirty="0">
                <a:solidFill>
                  <a:schemeClr val="tx1"/>
                </a:solidFill>
                <a:latin typeface="+mn-lt"/>
                <a:ea typeface="+mn-ea"/>
                <a:cs typeface="+mn-cs"/>
              </a:rPr>
              <a:t>dialog box, click </a:t>
            </a:r>
            <a:r>
              <a:rPr lang="en-US" sz="1200" b="1" kern="1200" dirty="0">
                <a:solidFill>
                  <a:schemeClr val="tx1"/>
                </a:solidFill>
                <a:latin typeface="+mn-lt"/>
                <a:ea typeface="+mn-ea"/>
                <a:cs typeface="+mn-cs"/>
              </a:rPr>
              <a:t>Fill</a:t>
            </a:r>
            <a:r>
              <a:rPr lang="en-US" sz="1200" kern="1200" dirty="0">
                <a:solidFill>
                  <a:schemeClr val="tx1"/>
                </a:solidFill>
                <a:latin typeface="+mn-lt"/>
                <a:ea typeface="+mn-ea"/>
                <a:cs typeface="+mn-cs"/>
              </a:rPr>
              <a:t> in the left pane, select </a:t>
            </a:r>
            <a:r>
              <a:rPr lang="en-US" sz="1200" b="1" kern="1200" dirty="0">
                <a:solidFill>
                  <a:schemeClr val="tx1"/>
                </a:solidFill>
                <a:latin typeface="+mn-lt"/>
                <a:ea typeface="+mn-ea"/>
                <a:cs typeface="+mn-cs"/>
              </a:rPr>
              <a:t>Gradient fill</a:t>
            </a:r>
            <a:r>
              <a:rPr lang="en-US" sz="1200" kern="1200" dirty="0">
                <a:solidFill>
                  <a:schemeClr val="tx1"/>
                </a:solidFill>
                <a:latin typeface="+mn-lt"/>
                <a:ea typeface="+mn-ea"/>
                <a:cs typeface="+mn-cs"/>
              </a:rPr>
              <a:t> in the </a:t>
            </a:r>
            <a:r>
              <a:rPr lang="en-US" sz="1200" b="1" kern="1200" dirty="0">
                <a:solidFill>
                  <a:schemeClr val="tx1"/>
                </a:solidFill>
                <a:latin typeface="+mn-lt"/>
                <a:ea typeface="+mn-ea"/>
                <a:cs typeface="+mn-cs"/>
              </a:rPr>
              <a:t>Fill</a:t>
            </a:r>
            <a:r>
              <a:rPr lang="en-US" sz="1200" kern="1200" dirty="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Type</a:t>
            </a:r>
            <a:r>
              <a:rPr lang="en-US" sz="1200" kern="1200" dirty="0">
                <a:solidFill>
                  <a:schemeClr val="tx1"/>
                </a:solidFill>
                <a:latin typeface="+mn-lt"/>
                <a:ea typeface="+mn-ea"/>
                <a:cs typeface="+mn-cs"/>
              </a:rPr>
              <a:t> list, select </a:t>
            </a:r>
            <a:r>
              <a:rPr lang="en-US" sz="1200" b="1" kern="1200" dirty="0">
                <a:solidFill>
                  <a:schemeClr val="tx1"/>
                </a:solidFill>
                <a:latin typeface="+mn-lt"/>
                <a:ea typeface="+mn-ea"/>
                <a:cs typeface="+mn-cs"/>
              </a:rPr>
              <a:t>Linear</a:t>
            </a:r>
            <a:r>
              <a:rPr lang="en-US" sz="1200" kern="1200" dirty="0">
                <a:solidFill>
                  <a:schemeClr val="tx1"/>
                </a:solidFill>
                <a:latin typeface="+mn-lt"/>
                <a:ea typeface="+mn-ea"/>
                <a:cs typeface="+mn-cs"/>
              </a:rPr>
              <a:t>.</a:t>
            </a:r>
          </a:p>
          <a:p>
            <a:pPr marL="685800" lvl="1"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Direction</a:t>
            </a:r>
            <a:r>
              <a:rPr lang="en-US" sz="1200" b="0" kern="1200" dirty="0">
                <a:solidFill>
                  <a:schemeClr val="tx1"/>
                </a:solidFill>
                <a:latin typeface="+mn-lt"/>
                <a:ea typeface="+mn-ea"/>
                <a:cs typeface="+mn-cs"/>
              </a:rPr>
              <a:t> list</a:t>
            </a:r>
            <a:r>
              <a:rPr lang="en-US" sz="1200" kern="1200" dirty="0">
                <a:solidFill>
                  <a:schemeClr val="tx1"/>
                </a:solidFill>
                <a:latin typeface="+mn-lt"/>
                <a:ea typeface="+mn-ea"/>
                <a:cs typeface="+mn-cs"/>
              </a:rPr>
              <a:t>, click </a:t>
            </a:r>
            <a:r>
              <a:rPr lang="en-US" sz="1200" b="1" kern="1200" dirty="0">
                <a:solidFill>
                  <a:schemeClr val="tx1"/>
                </a:solidFill>
                <a:latin typeface="+mn-lt"/>
                <a:ea typeface="+mn-ea"/>
                <a:cs typeface="+mn-cs"/>
              </a:rPr>
              <a:t>Linear Right </a:t>
            </a:r>
            <a:r>
              <a:rPr lang="en-US" sz="1200" b="0" kern="1200" dirty="0">
                <a:solidFill>
                  <a:schemeClr val="tx1"/>
                </a:solidFill>
                <a:latin typeface="+mn-lt"/>
                <a:ea typeface="+mn-ea"/>
                <a:cs typeface="+mn-cs"/>
              </a:rPr>
              <a:t>(first row, fourth option from the left).</a:t>
            </a:r>
            <a:endParaRPr lang="en-US" sz="1200" b="1" kern="1200" dirty="0">
              <a:solidFill>
                <a:schemeClr val="tx1"/>
              </a:solidFill>
              <a:latin typeface="+mn-lt"/>
              <a:ea typeface="+mn-ea"/>
              <a:cs typeface="+mn-cs"/>
            </a:endParaRPr>
          </a:p>
          <a:p>
            <a:pPr marL="228600" lvl="0" indent="-228600">
              <a:buFont typeface="+mj-lt"/>
              <a:buAutoNum type="arabicPeriod"/>
            </a:pPr>
            <a:r>
              <a:rPr lang="en-US" sz="1200" kern="1200" dirty="0">
                <a:solidFill>
                  <a:schemeClr val="tx1"/>
                </a:solidFill>
                <a:latin typeface="+mn-lt"/>
                <a:ea typeface="+mn-ea"/>
                <a:cs typeface="+mn-cs"/>
              </a:rPr>
              <a:t>Under </a:t>
            </a:r>
            <a:r>
              <a:rPr lang="en-US" sz="1200" b="1" kern="1200" dirty="0">
                <a:solidFill>
                  <a:schemeClr val="tx1"/>
                </a:solidFill>
                <a:latin typeface="+mn-lt"/>
                <a:ea typeface="+mn-ea"/>
                <a:cs typeface="+mn-cs"/>
              </a:rPr>
              <a:t>Gradient stops</a:t>
            </a:r>
            <a:r>
              <a:rPr lang="en-US" sz="1200" kern="1200" dirty="0">
                <a:solidFill>
                  <a:schemeClr val="tx1"/>
                </a:solidFill>
                <a:latin typeface="+mn-lt"/>
                <a:ea typeface="+mn-ea"/>
                <a:cs typeface="+mn-cs"/>
              </a:rPr>
              <a:t>, click </a:t>
            </a:r>
            <a:r>
              <a:rPr lang="en-US" sz="1200" b="1" kern="1200" dirty="0">
                <a:solidFill>
                  <a:schemeClr val="tx1"/>
                </a:solidFill>
                <a:latin typeface="+mn-lt"/>
                <a:ea typeface="+mn-ea"/>
                <a:cs typeface="+mn-cs"/>
              </a:rPr>
              <a:t>Add gradient stop</a:t>
            </a:r>
            <a:r>
              <a:rPr lang="en-US" sz="1200" b="0" kern="1200" dirty="0">
                <a:solidFill>
                  <a:schemeClr val="tx1"/>
                </a:solidFill>
                <a:latin typeface="+mn-lt"/>
                <a:ea typeface="+mn-ea"/>
                <a:cs typeface="+mn-cs"/>
              </a:rPr>
              <a:t> or </a:t>
            </a:r>
            <a:r>
              <a:rPr lang="en-US" sz="1200" b="1" kern="1200" dirty="0">
                <a:solidFill>
                  <a:schemeClr val="tx1"/>
                </a:solidFill>
                <a:latin typeface="+mn-lt"/>
                <a:ea typeface="+mn-ea"/>
                <a:cs typeface="+mn-cs"/>
              </a:rPr>
              <a:t>Remove gradient stop</a:t>
            </a:r>
            <a:r>
              <a:rPr lang="en-US" sz="1200" kern="1200" dirty="0">
                <a:solidFill>
                  <a:schemeClr val="tx1"/>
                </a:solidFill>
                <a:latin typeface="+mn-lt"/>
                <a:ea typeface="+mn-ea"/>
                <a:cs typeface="+mn-cs"/>
              </a:rPr>
              <a:t> until two stops appear on the slider,</a:t>
            </a:r>
            <a:r>
              <a:rPr lang="en-US" sz="1200" kern="1200" baseline="0" dirty="0">
                <a:solidFill>
                  <a:schemeClr val="tx1"/>
                </a:solidFill>
                <a:latin typeface="+mn-lt"/>
                <a:ea typeface="+mn-ea"/>
                <a:cs typeface="+mn-cs"/>
              </a:rPr>
              <a:t> then</a:t>
            </a:r>
            <a:r>
              <a:rPr lang="en-US" sz="1200" kern="1200" dirty="0">
                <a:solidFill>
                  <a:schemeClr val="tx1"/>
                </a:solidFill>
                <a:latin typeface="+mn-lt"/>
                <a:ea typeface="+mn-ea"/>
                <a:cs typeface="+mn-cs"/>
              </a:rPr>
              <a:t> customize the gradient stops as follows:</a:t>
            </a:r>
          </a:p>
          <a:p>
            <a:pPr marL="685800" lvl="1" indent="-228600">
              <a:buFont typeface="Arial" pitchFamily="34" charset="0"/>
              <a:buChar char="•"/>
            </a:pPr>
            <a:r>
              <a:rPr lang="en-US" sz="1200" kern="1200" dirty="0">
                <a:solidFill>
                  <a:schemeClr val="tx1"/>
                </a:solidFill>
                <a:latin typeface="+mn-lt"/>
                <a:ea typeface="+mn-ea"/>
                <a:cs typeface="+mn-cs"/>
              </a:rPr>
              <a:t>Select </a:t>
            </a:r>
            <a:r>
              <a:rPr lang="en-US" sz="1200" b="0" kern="1200" dirty="0">
                <a:solidFill>
                  <a:schemeClr val="tx1"/>
                </a:solidFill>
                <a:latin typeface="+mn-lt"/>
                <a:ea typeface="+mn-ea"/>
                <a:cs typeface="+mn-cs"/>
              </a:rPr>
              <a:t>the first stop on</a:t>
            </a:r>
            <a:r>
              <a:rPr lang="en-US" sz="1200" b="0" kern="1200" baseline="0" dirty="0">
                <a:solidFill>
                  <a:schemeClr val="tx1"/>
                </a:solidFill>
                <a:latin typeface="+mn-lt"/>
                <a:ea typeface="+mn-ea"/>
                <a:cs typeface="+mn-cs"/>
              </a:rPr>
              <a:t> the slider</a:t>
            </a:r>
            <a:r>
              <a:rPr lang="en-US" sz="1200" kern="1200" dirty="0">
                <a:solidFill>
                  <a:schemeClr val="tx1"/>
                </a:solidFill>
                <a:latin typeface="+mn-lt"/>
                <a:ea typeface="+mn-ea"/>
                <a:cs typeface="+mn-cs"/>
              </a:rPr>
              <a:t>, and do the following:</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39%</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and then under </a:t>
            </a:r>
            <a:r>
              <a:rPr lang="en-US" sz="1200" b="1" kern="1200" dirty="0">
                <a:solidFill>
                  <a:schemeClr val="tx1"/>
                </a:solidFill>
                <a:latin typeface="+mn-lt"/>
                <a:ea typeface="+mn-ea"/>
                <a:cs typeface="+mn-cs"/>
              </a:rPr>
              <a:t>Theme Colors </a:t>
            </a:r>
            <a:r>
              <a:rPr lang="en-US" sz="1200" kern="1200" dirty="0">
                <a:solidFill>
                  <a:schemeClr val="tx1"/>
                </a:solidFill>
                <a:latin typeface="+mn-lt"/>
                <a:ea typeface="+mn-ea"/>
                <a:cs typeface="+mn-cs"/>
              </a:rPr>
              <a:t>click </a:t>
            </a:r>
            <a:r>
              <a:rPr lang="en-US" sz="1200" b="1" kern="1200" dirty="0">
                <a:solidFill>
                  <a:schemeClr val="tx1"/>
                </a:solidFill>
                <a:latin typeface="+mn-lt"/>
                <a:ea typeface="+mn-ea"/>
                <a:cs typeface="+mn-cs"/>
              </a:rPr>
              <a:t>White, Background</a:t>
            </a:r>
            <a:r>
              <a:rPr lang="en-US" sz="1200" b="1" kern="1200" baseline="0" dirty="0">
                <a:solidFill>
                  <a:schemeClr val="tx1"/>
                </a:solidFill>
                <a:latin typeface="+mn-lt"/>
                <a:ea typeface="+mn-ea"/>
                <a:cs typeface="+mn-cs"/>
              </a:rPr>
              <a:t> 1 </a:t>
            </a:r>
            <a:r>
              <a:rPr lang="en-US" sz="1200" b="0" kern="1200" baseline="0" dirty="0">
                <a:solidFill>
                  <a:schemeClr val="tx1"/>
                </a:solidFill>
                <a:latin typeface="+mn-lt"/>
                <a:ea typeface="+mn-ea"/>
                <a:cs typeface="+mn-cs"/>
              </a:rPr>
              <a:t>(first row, first option from the left).</a:t>
            </a:r>
          </a:p>
          <a:p>
            <a:pPr marL="685800" lvl="1" indent="-228600">
              <a:buFont typeface="Arial" pitchFamily="34" charset="0"/>
              <a:buChar char="•"/>
            </a:pPr>
            <a:r>
              <a:rPr lang="en-US" sz="1200" kern="1200" dirty="0">
                <a:solidFill>
                  <a:schemeClr val="tx1"/>
                </a:solidFill>
                <a:latin typeface="+mn-lt"/>
                <a:ea typeface="+mn-ea"/>
                <a:cs typeface="+mn-cs"/>
              </a:rPr>
              <a:t>Select</a:t>
            </a:r>
            <a:r>
              <a:rPr lang="en-US" sz="1200" b="1" kern="1200" dirty="0">
                <a:solidFill>
                  <a:schemeClr val="tx1"/>
                </a:solidFill>
                <a:latin typeface="+mn-lt"/>
                <a:ea typeface="+mn-ea"/>
                <a:cs typeface="+mn-cs"/>
              </a:rPr>
              <a:t> </a:t>
            </a:r>
            <a:r>
              <a:rPr lang="en-US" sz="1200" b="0" kern="1200" dirty="0">
                <a:solidFill>
                  <a:schemeClr val="tx1"/>
                </a:solidFill>
                <a:latin typeface="+mn-lt"/>
                <a:ea typeface="+mn-ea"/>
                <a:cs typeface="+mn-cs"/>
              </a:rPr>
              <a:t>the</a:t>
            </a:r>
            <a:r>
              <a:rPr lang="en-US" sz="1200" b="0" kern="1200" baseline="0" dirty="0">
                <a:solidFill>
                  <a:schemeClr val="tx1"/>
                </a:solidFill>
                <a:latin typeface="+mn-lt"/>
                <a:ea typeface="+mn-ea"/>
                <a:cs typeface="+mn-cs"/>
              </a:rPr>
              <a:t> last stop </a:t>
            </a:r>
            <a:r>
              <a:rPr lang="en-US" sz="1200" b="0" kern="1200" dirty="0">
                <a:solidFill>
                  <a:schemeClr val="tx1"/>
                </a:solidFill>
                <a:latin typeface="+mn-lt"/>
                <a:ea typeface="+mn-ea"/>
                <a:cs typeface="+mn-cs"/>
              </a:rPr>
              <a:t>on</a:t>
            </a:r>
            <a:r>
              <a:rPr lang="en-US" sz="1200" b="0" kern="1200" baseline="0" dirty="0">
                <a:solidFill>
                  <a:schemeClr val="tx1"/>
                </a:solidFill>
                <a:latin typeface="+mn-lt"/>
                <a:ea typeface="+mn-ea"/>
                <a:cs typeface="+mn-cs"/>
              </a:rPr>
              <a:t> the slider</a:t>
            </a:r>
            <a:r>
              <a:rPr lang="en-US" sz="1200" kern="1200" dirty="0">
                <a:solidFill>
                  <a:schemeClr val="tx1"/>
                </a:solidFill>
                <a:latin typeface="+mn-lt"/>
                <a:ea typeface="+mn-ea"/>
                <a:cs typeface="+mn-cs"/>
              </a:rPr>
              <a:t>, and do the following: </a:t>
            </a:r>
          </a:p>
          <a:p>
            <a:pPr marL="1143000" lvl="2" indent="-228600">
              <a:buFont typeface="Arial" pitchFamily="34" charset="0"/>
              <a:buChar char="•"/>
            </a:pPr>
            <a:r>
              <a:rPr lang="en-US" sz="1200" kern="1200" dirty="0">
                <a:solidFill>
                  <a:schemeClr val="tx1"/>
                </a:solidFill>
                <a:latin typeface="+mn-lt"/>
                <a:ea typeface="+mn-ea"/>
                <a:cs typeface="+mn-cs"/>
              </a:rPr>
              <a:t>In the </a:t>
            </a:r>
            <a:r>
              <a:rPr lang="en-US" sz="1200" b="1" kern="1200" dirty="0">
                <a:solidFill>
                  <a:schemeClr val="tx1"/>
                </a:solidFill>
                <a:latin typeface="+mn-lt"/>
                <a:ea typeface="+mn-ea"/>
                <a:cs typeface="+mn-cs"/>
              </a:rPr>
              <a:t>Position </a:t>
            </a:r>
            <a:r>
              <a:rPr lang="en-US" sz="1200" kern="1200" dirty="0">
                <a:solidFill>
                  <a:schemeClr val="tx1"/>
                </a:solidFill>
                <a:latin typeface="+mn-lt"/>
                <a:ea typeface="+mn-ea"/>
                <a:cs typeface="+mn-cs"/>
              </a:rPr>
              <a:t>box, enter </a:t>
            </a:r>
            <a:r>
              <a:rPr lang="en-US" sz="1200" b="1" kern="1200" dirty="0">
                <a:solidFill>
                  <a:schemeClr val="tx1"/>
                </a:solidFill>
                <a:latin typeface="+mn-lt"/>
                <a:ea typeface="+mn-ea"/>
                <a:cs typeface="+mn-cs"/>
              </a:rPr>
              <a:t>100%</a:t>
            </a:r>
            <a:r>
              <a:rPr lang="en-US" sz="1200" kern="1200" dirty="0">
                <a:solidFill>
                  <a:schemeClr val="tx1"/>
                </a:solidFill>
                <a:latin typeface="+mn-lt"/>
                <a:ea typeface="+mn-ea"/>
                <a:cs typeface="+mn-cs"/>
              </a:rPr>
              <a:t>.</a:t>
            </a:r>
          </a:p>
          <a:p>
            <a:pPr marL="1143000" lvl="2" indent="-228600">
              <a:buFont typeface="Arial" pitchFamily="34" charset="0"/>
              <a:buChar char="•"/>
            </a:pPr>
            <a:r>
              <a:rPr lang="en-US" sz="1200" kern="1200" dirty="0">
                <a:solidFill>
                  <a:schemeClr val="tx1"/>
                </a:solidFill>
                <a:latin typeface="+mn-lt"/>
                <a:ea typeface="+mn-ea"/>
                <a:cs typeface="+mn-cs"/>
              </a:rPr>
              <a:t>Click the button next to </a:t>
            </a:r>
            <a:r>
              <a:rPr lang="en-US" sz="1200" b="1" kern="1200" dirty="0">
                <a:solidFill>
                  <a:schemeClr val="tx1"/>
                </a:solidFill>
                <a:latin typeface="+mn-lt"/>
                <a:ea typeface="+mn-ea"/>
                <a:cs typeface="+mn-cs"/>
              </a:rPr>
              <a:t>Color</a:t>
            </a:r>
            <a:r>
              <a:rPr lang="en-US" sz="1200" kern="1200" dirty="0">
                <a:solidFill>
                  <a:schemeClr val="tx1"/>
                </a:solidFill>
                <a:latin typeface="+mn-lt"/>
                <a:ea typeface="+mn-ea"/>
                <a:cs typeface="+mn-cs"/>
              </a:rPr>
              <a:t>, and then under </a:t>
            </a:r>
            <a:r>
              <a:rPr lang="en-US" sz="1200" b="1" kern="1200" dirty="0">
                <a:solidFill>
                  <a:schemeClr val="tx1"/>
                </a:solidFill>
                <a:latin typeface="+mn-lt"/>
                <a:ea typeface="+mn-ea"/>
                <a:cs typeface="+mn-cs"/>
              </a:rPr>
              <a:t>Theme Colors </a:t>
            </a:r>
            <a:r>
              <a:rPr lang="en-US" sz="1200" kern="1200" dirty="0">
                <a:solidFill>
                  <a:schemeClr val="tx1"/>
                </a:solidFill>
                <a:latin typeface="+mn-lt"/>
                <a:ea typeface="+mn-ea"/>
                <a:cs typeface="+mn-cs"/>
              </a:rPr>
              <a:t>click </a:t>
            </a:r>
            <a:r>
              <a:rPr lang="en-US" sz="1200" b="1" kern="1200" dirty="0">
                <a:solidFill>
                  <a:schemeClr val="tx1"/>
                </a:solidFill>
                <a:latin typeface="+mn-lt"/>
                <a:ea typeface="+mn-ea"/>
                <a:cs typeface="+mn-cs"/>
              </a:rPr>
              <a:t>Olive Green, Accent 3, Lighter 60%</a:t>
            </a:r>
            <a:r>
              <a:rPr lang="en-US" sz="1200" b="1" kern="1200" baseline="0" dirty="0">
                <a:solidFill>
                  <a:schemeClr val="tx1"/>
                </a:solidFill>
                <a:latin typeface="+mn-lt"/>
                <a:ea typeface="+mn-ea"/>
                <a:cs typeface="+mn-cs"/>
              </a:rPr>
              <a:t> </a:t>
            </a:r>
            <a:r>
              <a:rPr lang="en-US" sz="1200" b="0" kern="1200" baseline="0" dirty="0">
                <a:solidFill>
                  <a:schemeClr val="tx1"/>
                </a:solidFill>
                <a:latin typeface="+mn-lt"/>
                <a:ea typeface="+mn-ea"/>
                <a:cs typeface="+mn-cs"/>
              </a:rPr>
              <a:t>(third row, seventh option from the left)</a:t>
            </a:r>
            <a:r>
              <a:rPr lang="en-US" sz="1200" b="0" kern="1200" dirty="0">
                <a:solidFill>
                  <a:schemeClr val="tx1"/>
                </a:solidFill>
                <a:latin typeface="+mn-lt"/>
                <a:ea typeface="+mn-ea"/>
                <a:cs typeface="+mn-cs"/>
              </a:rPr>
              <a:t>.</a:t>
            </a:r>
          </a:p>
          <a:p>
            <a:pPr marL="1143000" lvl="2" indent="-228600">
              <a:buFont typeface="Arial" pitchFamily="34" charset="0"/>
              <a:buChar char="•"/>
            </a:pPr>
            <a:endParaRPr lang="en-US" sz="1200" b="0" kern="1200" dirty="0">
              <a:solidFill>
                <a:schemeClr val="tx1"/>
              </a:solidFill>
              <a:latin typeface="+mn-lt"/>
              <a:ea typeface="+mn-ea"/>
              <a:cs typeface="+mn-cs"/>
            </a:endParaRPr>
          </a:p>
          <a:p>
            <a:pPr marL="1143000" lvl="2" indent="-228600">
              <a:buFont typeface="Arial" pitchFamily="34" charset="0"/>
              <a:buChar char="•"/>
            </a:pPr>
            <a:endParaRPr lang="en-US" sz="1200" b="0" kern="1200" dirty="0">
              <a:solidFill>
                <a:schemeClr val="tx1"/>
              </a:solidFill>
              <a:latin typeface="+mn-lt"/>
              <a:ea typeface="+mn-ea"/>
              <a:cs typeface="+mn-cs"/>
            </a:endParaRPr>
          </a:p>
          <a:p>
            <a:pPr marL="342900" indent="-342900">
              <a:buFont typeface="+mj-lt"/>
              <a:buNone/>
            </a:pPr>
            <a:r>
              <a:rPr lang="en-US" sz="1200" dirty="0"/>
              <a:t>To increase the size of the SmartArt graphic</a:t>
            </a:r>
            <a:r>
              <a:rPr lang="en-US" sz="1200" baseline="0" dirty="0"/>
              <a:t> so that it spans the entire slide, do the following:</a:t>
            </a:r>
          </a:p>
          <a:p>
            <a:pPr marL="228600" lvl="0" indent="-228600">
              <a:buFont typeface="+mj-lt"/>
              <a:buAutoNum type="arabicPeriod"/>
            </a:pPr>
            <a:r>
              <a:rPr lang="en-US" sz="1200" baseline="0" dirty="0"/>
              <a:t>On the slide, select the graphic. </a:t>
            </a:r>
          </a:p>
          <a:p>
            <a:pPr marL="228600" lvl="0" indent="-228600">
              <a:buFont typeface="+mj-lt"/>
              <a:buAutoNum type="arabicPeriod"/>
            </a:pPr>
            <a:r>
              <a:rPr lang="en-US" sz="1200" baseline="0" dirty="0"/>
              <a:t>Point to the top right corner of the graphic border, until a two-headed arrow appears. Drag the top right corner of the graphic border into the top right corner of the slide.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a:t>Point to the bottom left corner of the graphic border, until a two-headed arrow appears. Drag the bottom left corner of the graphic border into the bottom left corner of the slide. </a:t>
            </a:r>
          </a:p>
          <a:p>
            <a:pPr marL="342900" indent="-342900">
              <a:buFont typeface="+mj-lt"/>
              <a:buNone/>
            </a:pPr>
            <a:endParaRPr lang="en-US" sz="1200" dirty="0"/>
          </a:p>
          <a:p>
            <a:endParaRPr lang="en-US" sz="1200" dirty="0"/>
          </a:p>
        </p:txBody>
      </p:sp>
      <p:sp>
        <p:nvSpPr>
          <p:cNvPr id="6" name="Slide Image Placeholder 5"/>
          <p:cNvSpPr>
            <a:spLocks noGrp="1" noRot="1" noChangeAspect="1"/>
          </p:cNvSpPr>
          <p:nvPr>
            <p:ph type="sldImg"/>
          </p:nvPr>
        </p:nvSpPr>
        <p:spPr>
          <a:xfrm>
            <a:off x="9525" y="460375"/>
            <a:ext cx="4192588" cy="2359025"/>
          </a:xfrm>
        </p:spPr>
      </p:sp>
    </p:spTree>
    <p:extLst>
      <p:ext uri="{BB962C8B-B14F-4D97-AF65-F5344CB8AC3E}">
        <p14:creationId xmlns:p14="http://schemas.microsoft.com/office/powerpoint/2010/main" val="2812211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Segoe UI" panose="020B0502040204020203" pitchFamily="34" charset="0"/>
                <a:cs typeface="Segoe UI" panose="020B0502040204020203" pitchFamily="34" charset="0"/>
              </a:rPr>
              <a:t>You can use this slide as your opening or closing slide.  Should you choose to use it as a closing, make sure you review the main points of your presentation.  One creative way to do that is by adding animations to the various graphics on a slide.  This slide has 4 different graphics, and, when you view the slideshow, you will see that you can click to reveal the next graphic.  Similarly, as you review the main topics in your presentation, you may want each point to show up when you are addressing that topic. </a:t>
            </a:r>
          </a:p>
          <a:p>
            <a:endParaRPr lang="en-US" dirty="0">
              <a:latin typeface="Segoe UI" panose="020B0502040204020203" pitchFamily="34" charset="0"/>
              <a:cs typeface="Segoe UI" panose="020B0502040204020203" pitchFamily="34" charset="0"/>
            </a:endParaRPr>
          </a:p>
          <a:p>
            <a:r>
              <a:rPr lang="en-US" b="1" dirty="0">
                <a:latin typeface="Segoe UI" panose="020B0502040204020203" pitchFamily="34" charset="0"/>
                <a:cs typeface="Segoe UI" panose="020B0502040204020203" pitchFamily="34" charset="0"/>
              </a:rPr>
              <a:t>Add animation to images and graphics: </a:t>
            </a:r>
          </a:p>
          <a:p>
            <a:pPr marL="228600" indent="-228600">
              <a:buAutoNum type="arabicPeriod"/>
            </a:pPr>
            <a:r>
              <a:rPr lang="en-US" dirty="0">
                <a:latin typeface="Segoe UI" panose="020B0502040204020203" pitchFamily="34" charset="0"/>
                <a:cs typeface="Segoe UI" panose="020B0502040204020203" pitchFamily="34" charset="0"/>
              </a:rPr>
              <a:t>Select your image or graphic.</a:t>
            </a:r>
          </a:p>
          <a:p>
            <a:pPr marL="228600" indent="-228600">
              <a:buAutoNum type="arabicPeriod"/>
            </a:pPr>
            <a:r>
              <a:rPr lang="en-US" dirty="0">
                <a:latin typeface="Segoe UI" panose="020B0502040204020203" pitchFamily="34" charset="0"/>
                <a:cs typeface="Segoe UI" panose="020B0502040204020203" pitchFamily="34" charset="0"/>
              </a:rPr>
              <a:t>Click on the Animations tab.</a:t>
            </a:r>
          </a:p>
          <a:p>
            <a:pPr marL="228600" indent="-228600">
              <a:buAutoNum type="arabicPeriod"/>
            </a:pPr>
            <a:r>
              <a:rPr lang="en-US" dirty="0">
                <a:latin typeface="Segoe UI" panose="020B0502040204020203" pitchFamily="34" charset="0"/>
                <a:cs typeface="Segoe UI" panose="020B0502040204020203" pitchFamily="34" charset="0"/>
              </a:rPr>
              <a:t>Choose from the options.  The animation for this slide is “Split”.  The drop-down menu in the Animation section gives even more animations you can use.</a:t>
            </a:r>
          </a:p>
          <a:p>
            <a:pPr marL="228600" indent="-228600">
              <a:buAutoNum type="arabicPeriod"/>
            </a:pPr>
            <a:r>
              <a:rPr lang="en-US" dirty="0">
                <a:latin typeface="Segoe UI" panose="020B0502040204020203" pitchFamily="34" charset="0"/>
                <a:cs typeface="Segoe UI" panose="020B0502040204020203" pitchFamily="34" charset="0"/>
              </a:rPr>
              <a:t>If you have multiple graphics or images, you will see a number appear next to it that notes the order of the animations.</a:t>
            </a:r>
          </a:p>
          <a:p>
            <a:pPr marL="228600" indent="-228600">
              <a:buAutoNum type="arabicPeriod"/>
            </a:pPr>
            <a:endParaRPr lang="en-US" b="1" dirty="0">
              <a:latin typeface="Segoe UI" panose="020B0502040204020203" pitchFamily="34" charset="0"/>
              <a:cs typeface="Segoe UI" panose="020B0502040204020203" pitchFamily="34" charset="0"/>
            </a:endParaRPr>
          </a:p>
          <a:p>
            <a:pPr marL="0" indent="0">
              <a:buNone/>
            </a:pPr>
            <a:r>
              <a:rPr lang="en-US" b="1" dirty="0">
                <a:latin typeface="Segoe UI" panose="020B0502040204020203" pitchFamily="34" charset="0"/>
                <a:cs typeface="Segoe UI" panose="020B0502040204020203" pitchFamily="34" charset="0"/>
              </a:rPr>
              <a:t>Note: You will want to choose the animations carefully.  You do not want to make your audience dizzy from your presentation.</a:t>
            </a:r>
          </a:p>
        </p:txBody>
      </p:sp>
      <p:sp>
        <p:nvSpPr>
          <p:cNvPr id="4" name="Slide Number Placeholder 3"/>
          <p:cNvSpPr>
            <a:spLocks noGrp="1"/>
          </p:cNvSpPr>
          <p:nvPr>
            <p:ph type="sldNum" sz="quarter" idx="10"/>
          </p:nvPr>
        </p:nvSpPr>
        <p:spPr/>
        <p:txBody>
          <a:bodyPr/>
          <a:lstStyle/>
          <a:p>
            <a:fld id="{BC849E9A-41F7-4779-A581-48A7C374A227}" type="slidenum">
              <a:rPr lang="en-US" smtClean="0"/>
              <a:t>21</a:t>
            </a:fld>
            <a:endParaRPr lang="en-US" dirty="0"/>
          </a:p>
        </p:txBody>
      </p:sp>
    </p:spTree>
    <p:extLst>
      <p:ext uri="{BB962C8B-B14F-4D97-AF65-F5344CB8AC3E}">
        <p14:creationId xmlns:p14="http://schemas.microsoft.com/office/powerpoint/2010/main" val="3798703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030EABD2-7948-4008-AC5E-DEB48E4894F5}" type="datetimeFigureOut">
              <a:rPr lang="en-IN" smtClean="0"/>
              <a:t>23-11-2020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7C31183-20F9-4C9A-B4C7-AFC38EDFC8C7}" type="slidenum">
              <a:rPr lang="en-IN" smtClean="0"/>
              <a:t>‹#›</a:t>
            </a:fld>
            <a:endParaRPr lang="en-IN"/>
          </a:p>
        </p:txBody>
      </p:sp>
    </p:spTree>
    <p:extLst>
      <p:ext uri="{BB962C8B-B14F-4D97-AF65-F5344CB8AC3E}">
        <p14:creationId xmlns:p14="http://schemas.microsoft.com/office/powerpoint/2010/main" val="1047273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030EABD2-7948-4008-AC5E-DEB48E4894F5}" type="datetimeFigureOut">
              <a:rPr lang="en-IN" smtClean="0"/>
              <a:t>23-11-2020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7C31183-20F9-4C9A-B4C7-AFC38EDFC8C7}" type="slidenum">
              <a:rPr lang="en-IN" smtClean="0"/>
              <a:t>‹#›</a:t>
            </a:fld>
            <a:endParaRPr lang="en-IN"/>
          </a:p>
        </p:txBody>
      </p:sp>
    </p:spTree>
    <p:extLst>
      <p:ext uri="{BB962C8B-B14F-4D97-AF65-F5344CB8AC3E}">
        <p14:creationId xmlns:p14="http://schemas.microsoft.com/office/powerpoint/2010/main" val="4100007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030EABD2-7948-4008-AC5E-DEB48E4894F5}" type="datetimeFigureOut">
              <a:rPr lang="en-IN" smtClean="0"/>
              <a:t>23-11-2020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7C31183-20F9-4C9A-B4C7-AFC38EDFC8C7}" type="slidenum">
              <a:rPr lang="en-IN" smtClean="0"/>
              <a:t>‹#›</a:t>
            </a:fld>
            <a:endParaRPr lang="en-IN"/>
          </a:p>
        </p:txBody>
      </p:sp>
    </p:spTree>
    <p:extLst>
      <p:ext uri="{BB962C8B-B14F-4D97-AF65-F5344CB8AC3E}">
        <p14:creationId xmlns:p14="http://schemas.microsoft.com/office/powerpoint/2010/main" val="493107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030EABD2-7948-4008-AC5E-DEB48E4894F5}" type="datetimeFigureOut">
              <a:rPr lang="en-IN" smtClean="0"/>
              <a:t>23-11-2020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7C31183-20F9-4C9A-B4C7-AFC38EDFC8C7}" type="slidenum">
              <a:rPr lang="en-IN" smtClean="0"/>
              <a:t>‹#›</a:t>
            </a:fld>
            <a:endParaRPr lang="en-IN"/>
          </a:p>
        </p:txBody>
      </p:sp>
    </p:spTree>
    <p:extLst>
      <p:ext uri="{BB962C8B-B14F-4D97-AF65-F5344CB8AC3E}">
        <p14:creationId xmlns:p14="http://schemas.microsoft.com/office/powerpoint/2010/main" val="3940382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0EABD2-7948-4008-AC5E-DEB48E4894F5}" type="datetimeFigureOut">
              <a:rPr lang="en-IN" smtClean="0"/>
              <a:t>23-11-2020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7C31183-20F9-4C9A-B4C7-AFC38EDFC8C7}" type="slidenum">
              <a:rPr lang="en-IN" smtClean="0"/>
              <a:t>‹#›</a:t>
            </a:fld>
            <a:endParaRPr lang="en-IN"/>
          </a:p>
        </p:txBody>
      </p:sp>
    </p:spTree>
    <p:extLst>
      <p:ext uri="{BB962C8B-B14F-4D97-AF65-F5344CB8AC3E}">
        <p14:creationId xmlns:p14="http://schemas.microsoft.com/office/powerpoint/2010/main" val="4057041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030EABD2-7948-4008-AC5E-DEB48E4894F5}" type="datetimeFigureOut">
              <a:rPr lang="en-IN" smtClean="0"/>
              <a:t>23-11-2020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7C31183-20F9-4C9A-B4C7-AFC38EDFC8C7}" type="slidenum">
              <a:rPr lang="en-IN" smtClean="0"/>
              <a:t>‹#›</a:t>
            </a:fld>
            <a:endParaRPr lang="en-IN"/>
          </a:p>
        </p:txBody>
      </p:sp>
    </p:spTree>
    <p:extLst>
      <p:ext uri="{BB962C8B-B14F-4D97-AF65-F5344CB8AC3E}">
        <p14:creationId xmlns:p14="http://schemas.microsoft.com/office/powerpoint/2010/main" val="2433902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030EABD2-7948-4008-AC5E-DEB48E4894F5}" type="datetimeFigureOut">
              <a:rPr lang="en-IN" smtClean="0"/>
              <a:t>23-11-2020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B7C31183-20F9-4C9A-B4C7-AFC38EDFC8C7}" type="slidenum">
              <a:rPr lang="en-IN" smtClean="0"/>
              <a:t>‹#›</a:t>
            </a:fld>
            <a:endParaRPr lang="en-IN"/>
          </a:p>
        </p:txBody>
      </p:sp>
    </p:spTree>
    <p:extLst>
      <p:ext uri="{BB962C8B-B14F-4D97-AF65-F5344CB8AC3E}">
        <p14:creationId xmlns:p14="http://schemas.microsoft.com/office/powerpoint/2010/main" val="639387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030EABD2-7948-4008-AC5E-DEB48E4894F5}" type="datetimeFigureOut">
              <a:rPr lang="en-IN" smtClean="0"/>
              <a:t>23-11-2020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B7C31183-20F9-4C9A-B4C7-AFC38EDFC8C7}" type="slidenum">
              <a:rPr lang="en-IN" smtClean="0"/>
              <a:t>‹#›</a:t>
            </a:fld>
            <a:endParaRPr lang="en-IN"/>
          </a:p>
        </p:txBody>
      </p:sp>
    </p:spTree>
    <p:extLst>
      <p:ext uri="{BB962C8B-B14F-4D97-AF65-F5344CB8AC3E}">
        <p14:creationId xmlns:p14="http://schemas.microsoft.com/office/powerpoint/2010/main" val="4063387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0EABD2-7948-4008-AC5E-DEB48E4894F5}" type="datetimeFigureOut">
              <a:rPr lang="en-IN" smtClean="0"/>
              <a:t>23-11-2020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B7C31183-20F9-4C9A-B4C7-AFC38EDFC8C7}" type="slidenum">
              <a:rPr lang="en-IN" smtClean="0"/>
              <a:t>‹#›</a:t>
            </a:fld>
            <a:endParaRPr lang="en-IN"/>
          </a:p>
        </p:txBody>
      </p:sp>
    </p:spTree>
    <p:extLst>
      <p:ext uri="{BB962C8B-B14F-4D97-AF65-F5344CB8AC3E}">
        <p14:creationId xmlns:p14="http://schemas.microsoft.com/office/powerpoint/2010/main" val="535864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0EABD2-7948-4008-AC5E-DEB48E4894F5}" type="datetimeFigureOut">
              <a:rPr lang="en-IN" smtClean="0"/>
              <a:t>23-11-2020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7C31183-20F9-4C9A-B4C7-AFC38EDFC8C7}" type="slidenum">
              <a:rPr lang="en-IN" smtClean="0"/>
              <a:t>‹#›</a:t>
            </a:fld>
            <a:endParaRPr lang="en-IN"/>
          </a:p>
        </p:txBody>
      </p:sp>
    </p:spTree>
    <p:extLst>
      <p:ext uri="{BB962C8B-B14F-4D97-AF65-F5344CB8AC3E}">
        <p14:creationId xmlns:p14="http://schemas.microsoft.com/office/powerpoint/2010/main" val="921578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0EABD2-7948-4008-AC5E-DEB48E4894F5}" type="datetimeFigureOut">
              <a:rPr lang="en-IN" smtClean="0"/>
              <a:t>23-11-2020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7C31183-20F9-4C9A-B4C7-AFC38EDFC8C7}" type="slidenum">
              <a:rPr lang="en-IN" smtClean="0"/>
              <a:t>‹#›</a:t>
            </a:fld>
            <a:endParaRPr lang="en-IN"/>
          </a:p>
        </p:txBody>
      </p:sp>
    </p:spTree>
    <p:extLst>
      <p:ext uri="{BB962C8B-B14F-4D97-AF65-F5344CB8AC3E}">
        <p14:creationId xmlns:p14="http://schemas.microsoft.com/office/powerpoint/2010/main" val="465304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0EABD2-7948-4008-AC5E-DEB48E4894F5}" type="datetimeFigureOut">
              <a:rPr lang="en-IN" smtClean="0"/>
              <a:t>23-11-2020</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C31183-20F9-4C9A-B4C7-AFC38EDFC8C7}" type="slidenum">
              <a:rPr lang="en-IN" smtClean="0"/>
              <a:t>‹#›</a:t>
            </a:fld>
            <a:endParaRPr lang="en-IN"/>
          </a:p>
        </p:txBody>
      </p:sp>
    </p:spTree>
    <p:extLst>
      <p:ext uri="{BB962C8B-B14F-4D97-AF65-F5344CB8AC3E}">
        <p14:creationId xmlns:p14="http://schemas.microsoft.com/office/powerpoint/2010/main" val="813489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4.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13" Type="http://schemas.openxmlformats.org/officeDocument/2006/relationships/diagramData" Target="../diagrams/data4.xml"/><Relationship Id="rId18" Type="http://schemas.openxmlformats.org/officeDocument/2006/relationships/diagramData" Target="../diagrams/data5.xml"/><Relationship Id="rId26" Type="http://schemas.openxmlformats.org/officeDocument/2006/relationships/diagramColors" Target="../diagrams/colors6.xml"/><Relationship Id="rId39" Type="http://schemas.openxmlformats.org/officeDocument/2006/relationships/diagramLayout" Target="../diagrams/layout9.xml"/><Relationship Id="rId21" Type="http://schemas.openxmlformats.org/officeDocument/2006/relationships/diagramColors" Target="../diagrams/colors5.xml"/><Relationship Id="rId34" Type="http://schemas.openxmlformats.org/officeDocument/2006/relationships/diagramLayout" Target="../diagrams/layout8.xml"/><Relationship Id="rId42" Type="http://schemas.microsoft.com/office/2007/relationships/diagramDrawing" Target="../diagrams/drawing9.xml"/><Relationship Id="rId7" Type="http://schemas.microsoft.com/office/2007/relationships/diagramDrawing" Target="../diagrams/drawing2.xml"/><Relationship Id="rId2" Type="http://schemas.openxmlformats.org/officeDocument/2006/relationships/image" Target="../media/image15.jpeg"/><Relationship Id="rId16" Type="http://schemas.openxmlformats.org/officeDocument/2006/relationships/diagramColors" Target="../diagrams/colors4.xml"/><Relationship Id="rId20" Type="http://schemas.openxmlformats.org/officeDocument/2006/relationships/diagramQuickStyle" Target="../diagrams/quickStyle5.xml"/><Relationship Id="rId29" Type="http://schemas.openxmlformats.org/officeDocument/2006/relationships/diagramLayout" Target="../diagrams/layout7.xml"/><Relationship Id="rId41" Type="http://schemas.openxmlformats.org/officeDocument/2006/relationships/diagramColors" Target="../diagrams/colors9.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24" Type="http://schemas.openxmlformats.org/officeDocument/2006/relationships/diagramLayout" Target="../diagrams/layout6.xml"/><Relationship Id="rId32" Type="http://schemas.microsoft.com/office/2007/relationships/diagramDrawing" Target="../diagrams/drawing7.xml"/><Relationship Id="rId37" Type="http://schemas.microsoft.com/office/2007/relationships/diagramDrawing" Target="../diagrams/drawing8.xml"/><Relationship Id="rId40" Type="http://schemas.openxmlformats.org/officeDocument/2006/relationships/diagramQuickStyle" Target="../diagrams/quickStyle9.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23" Type="http://schemas.openxmlformats.org/officeDocument/2006/relationships/diagramData" Target="../diagrams/data6.xml"/><Relationship Id="rId28" Type="http://schemas.openxmlformats.org/officeDocument/2006/relationships/diagramData" Target="../diagrams/data7.xml"/><Relationship Id="rId36" Type="http://schemas.openxmlformats.org/officeDocument/2006/relationships/diagramColors" Target="../diagrams/colors8.xml"/><Relationship Id="rId10" Type="http://schemas.openxmlformats.org/officeDocument/2006/relationships/diagramQuickStyle" Target="../diagrams/quickStyle3.xml"/><Relationship Id="rId19" Type="http://schemas.openxmlformats.org/officeDocument/2006/relationships/diagramLayout" Target="../diagrams/layout5.xml"/><Relationship Id="rId31" Type="http://schemas.openxmlformats.org/officeDocument/2006/relationships/diagramColors" Target="../diagrams/colors7.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 Id="rId22" Type="http://schemas.microsoft.com/office/2007/relationships/diagramDrawing" Target="../diagrams/drawing5.xml"/><Relationship Id="rId27" Type="http://schemas.microsoft.com/office/2007/relationships/diagramDrawing" Target="../diagrams/drawing6.xml"/><Relationship Id="rId30" Type="http://schemas.openxmlformats.org/officeDocument/2006/relationships/diagramQuickStyle" Target="../diagrams/quickStyle7.xml"/><Relationship Id="rId35" Type="http://schemas.openxmlformats.org/officeDocument/2006/relationships/diagramQuickStyle" Target="../diagrams/quickStyle8.xml"/><Relationship Id="rId8" Type="http://schemas.openxmlformats.org/officeDocument/2006/relationships/diagramData" Target="../diagrams/data3.xml"/><Relationship Id="rId3" Type="http://schemas.openxmlformats.org/officeDocument/2006/relationships/diagramData" Target="../diagrams/data2.xml"/><Relationship Id="rId12" Type="http://schemas.microsoft.com/office/2007/relationships/diagramDrawing" Target="../diagrams/drawing3.xml"/><Relationship Id="rId17" Type="http://schemas.microsoft.com/office/2007/relationships/diagramDrawing" Target="../diagrams/drawing4.xml"/><Relationship Id="rId25" Type="http://schemas.openxmlformats.org/officeDocument/2006/relationships/diagramQuickStyle" Target="../diagrams/quickStyle6.xml"/><Relationship Id="rId33" Type="http://schemas.openxmlformats.org/officeDocument/2006/relationships/diagramData" Target="../diagrams/data8.xml"/><Relationship Id="rId38" Type="http://schemas.openxmlformats.org/officeDocument/2006/relationships/diagramData" Target="../diagrams/data9.xml"/></Relationships>
</file>

<file path=ppt/slides/_rels/slide12.xml.rels><?xml version="1.0" encoding="UTF-8" standalone="yes"?>
<Relationships xmlns="http://schemas.openxmlformats.org/package/2006/relationships"><Relationship Id="rId8" Type="http://schemas.microsoft.com/office/2007/relationships/diagramDrawing" Target="../diagrams/drawing10.xml"/><Relationship Id="rId13" Type="http://schemas.microsoft.com/office/2007/relationships/diagramDrawing" Target="../diagrams/drawing11.xml"/><Relationship Id="rId18" Type="http://schemas.microsoft.com/office/2007/relationships/diagramDrawing" Target="../diagrams/drawing12.xml"/><Relationship Id="rId3" Type="http://schemas.openxmlformats.org/officeDocument/2006/relationships/image" Target="../media/image17.jpeg"/><Relationship Id="rId7" Type="http://schemas.openxmlformats.org/officeDocument/2006/relationships/diagramColors" Target="../diagrams/colors10.xml"/><Relationship Id="rId12" Type="http://schemas.openxmlformats.org/officeDocument/2006/relationships/diagramColors" Target="../diagrams/colors11.xml"/><Relationship Id="rId17" Type="http://schemas.openxmlformats.org/officeDocument/2006/relationships/diagramColors" Target="../diagrams/colors12.xml"/><Relationship Id="rId2" Type="http://schemas.openxmlformats.org/officeDocument/2006/relationships/image" Target="../media/image16.png"/><Relationship Id="rId16" Type="http://schemas.openxmlformats.org/officeDocument/2006/relationships/diagramQuickStyle" Target="../diagrams/quickStyle12.xml"/><Relationship Id="rId1" Type="http://schemas.openxmlformats.org/officeDocument/2006/relationships/slideLayout" Target="../slideLayouts/slideLayout2.xml"/><Relationship Id="rId6" Type="http://schemas.openxmlformats.org/officeDocument/2006/relationships/diagramQuickStyle" Target="../diagrams/quickStyle10.xml"/><Relationship Id="rId11" Type="http://schemas.openxmlformats.org/officeDocument/2006/relationships/diagramQuickStyle" Target="../diagrams/quickStyle11.xml"/><Relationship Id="rId5" Type="http://schemas.openxmlformats.org/officeDocument/2006/relationships/diagramLayout" Target="../diagrams/layout10.xml"/><Relationship Id="rId15" Type="http://schemas.openxmlformats.org/officeDocument/2006/relationships/diagramLayout" Target="../diagrams/layout12.xml"/><Relationship Id="rId10" Type="http://schemas.openxmlformats.org/officeDocument/2006/relationships/diagramLayout" Target="../diagrams/layout11.xml"/><Relationship Id="rId4" Type="http://schemas.openxmlformats.org/officeDocument/2006/relationships/diagramData" Target="../diagrams/data10.xml"/><Relationship Id="rId9" Type="http://schemas.openxmlformats.org/officeDocument/2006/relationships/diagramData" Target="../diagrams/data11.xml"/><Relationship Id="rId14" Type="http://schemas.openxmlformats.org/officeDocument/2006/relationships/diagramData" Target="../diagrams/data1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15.xml"/><Relationship Id="rId3" Type="http://schemas.openxmlformats.org/officeDocument/2006/relationships/diagramData" Target="../diagrams/data14.xml"/><Relationship Id="rId7" Type="http://schemas.microsoft.com/office/2007/relationships/diagramDrawing" Target="../diagrams/drawing14.xml"/><Relationship Id="rId12" Type="http://schemas.microsoft.com/office/2007/relationships/diagramDrawing" Target="../diagrams/drawing15.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4.xml"/><Relationship Id="rId11" Type="http://schemas.openxmlformats.org/officeDocument/2006/relationships/diagramColors" Target="../diagrams/colors15.xml"/><Relationship Id="rId5" Type="http://schemas.openxmlformats.org/officeDocument/2006/relationships/diagramQuickStyle" Target="../diagrams/quickStyle14.xml"/><Relationship Id="rId10" Type="http://schemas.openxmlformats.org/officeDocument/2006/relationships/diagramQuickStyle" Target="../diagrams/quickStyle15.xml"/><Relationship Id="rId4" Type="http://schemas.openxmlformats.org/officeDocument/2006/relationships/diagramLayout" Target="../diagrams/layout14.xml"/><Relationship Id="rId9" Type="http://schemas.openxmlformats.org/officeDocument/2006/relationships/diagramLayout" Target="../diagrams/layout1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jpg"/><Relationship Id="rId2" Type="http://schemas.openxmlformats.org/officeDocument/2006/relationships/image" Target="../media/image18.png"/><Relationship Id="rId16" Type="http://schemas.openxmlformats.org/officeDocument/2006/relationships/image" Target="../media/image32.jp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19.xml"/><Relationship Id="rId3" Type="http://schemas.openxmlformats.org/officeDocument/2006/relationships/diagramLayout" Target="../diagrams/layout18.xml"/><Relationship Id="rId7" Type="http://schemas.openxmlformats.org/officeDocument/2006/relationships/diagramData" Target="../diagrams/data19.xml"/><Relationship Id="rId2" Type="http://schemas.openxmlformats.org/officeDocument/2006/relationships/diagramData" Target="../diagrams/data18.xml"/><Relationship Id="rId1" Type="http://schemas.openxmlformats.org/officeDocument/2006/relationships/slideLayout" Target="../slideLayouts/slideLayout7.xml"/><Relationship Id="rId6" Type="http://schemas.microsoft.com/office/2007/relationships/diagramDrawing" Target="../diagrams/drawing18.xml"/><Relationship Id="rId11" Type="http://schemas.microsoft.com/office/2007/relationships/diagramDrawing" Target="../diagrams/drawing19.xml"/><Relationship Id="rId5" Type="http://schemas.openxmlformats.org/officeDocument/2006/relationships/diagramColors" Target="../diagrams/colors18.xml"/><Relationship Id="rId10" Type="http://schemas.openxmlformats.org/officeDocument/2006/relationships/diagramColors" Target="../diagrams/colors19.xml"/><Relationship Id="rId4" Type="http://schemas.openxmlformats.org/officeDocument/2006/relationships/diagramQuickStyle" Target="../diagrams/quickStyle18.xml"/><Relationship Id="rId9" Type="http://schemas.openxmlformats.org/officeDocument/2006/relationships/diagramQuickStyle" Target="../diagrams/quickStyl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1.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uwairia Mehkri\Desktop\Jaga Mission-Training Modules\WhatsApp Image 2020-11-07 at 1.23.00 PM.jpeg"/>
          <p:cNvPicPr>
            <a:picLocks noChangeAspect="1" noChangeArrowheads="1"/>
          </p:cNvPicPr>
          <p:nvPr/>
        </p:nvPicPr>
        <p:blipFill>
          <a:blip r:embed="rId2"/>
          <a:srcRect/>
          <a:stretch>
            <a:fillRect/>
          </a:stretch>
        </p:blipFill>
        <p:spPr bwMode="auto">
          <a:xfrm>
            <a:off x="1247607" y="0"/>
            <a:ext cx="9696786" cy="6848355"/>
          </a:xfrm>
          <a:prstGeom prst="rect">
            <a:avLst/>
          </a:prstGeom>
          <a:noFill/>
        </p:spPr>
      </p:pic>
      <p:sp>
        <p:nvSpPr>
          <p:cNvPr id="4" name="Rectangle 3"/>
          <p:cNvSpPr/>
          <p:nvPr/>
        </p:nvSpPr>
        <p:spPr>
          <a:xfrm>
            <a:off x="2875251" y="2392527"/>
            <a:ext cx="3980829" cy="1590935"/>
          </a:xfrm>
          <a:prstGeom prst="rect">
            <a:avLst/>
          </a:prstGeom>
          <a:solidFill>
            <a:srgbClr val="FF0000"/>
          </a:solidFill>
        </p:spPr>
        <p:txBody>
          <a:bodyPr wrap="square" lIns="82918" tIns="41459" rIns="82918" bIns="41459">
            <a:spAutoFit/>
          </a:bodyPr>
          <a:lstStyle/>
          <a:p>
            <a:pPr algn="ctr"/>
            <a:r>
              <a:rPr lang="en-US" sz="4897" dirty="0">
                <a:ln w="0"/>
                <a:effectLst>
                  <a:outerShdw blurRad="38100" dist="19050" dir="2700000" algn="tl" rotWithShape="0">
                    <a:schemeClr val="dk1">
                      <a:alpha val="40000"/>
                    </a:schemeClr>
                  </a:outerShdw>
                </a:effectLst>
              </a:rPr>
              <a:t>MODULE2-V2</a:t>
            </a:r>
          </a:p>
          <a:p>
            <a:pPr algn="ctr"/>
            <a:r>
              <a:rPr lang="en-US" sz="4897" dirty="0">
                <a:ln w="0"/>
                <a:effectLst>
                  <a:outerShdw blurRad="38100" dist="19050" dir="2700000" algn="tl" rotWithShape="0">
                    <a:schemeClr val="dk1">
                      <a:alpha val="40000"/>
                    </a:schemeClr>
                  </a:outerShdw>
                </a:effectLst>
              </a:rPr>
              <a:t>20 Nov 2020</a:t>
            </a:r>
          </a:p>
        </p:txBody>
      </p:sp>
    </p:spTree>
    <p:extLst>
      <p:ext uri="{BB962C8B-B14F-4D97-AF65-F5344CB8AC3E}">
        <p14:creationId xmlns:p14="http://schemas.microsoft.com/office/powerpoint/2010/main" val="615385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211619" y="5791481"/>
            <a:ext cx="1731498" cy="1063934"/>
          </a:xfrm>
          <a:prstGeom prst="rect">
            <a:avLst/>
          </a:prstGeom>
          <a:blipFill>
            <a:blip r:embed="rId2" cstate="print"/>
            <a:stretch>
              <a:fillRect/>
            </a:stretch>
          </a:blipFill>
        </p:spPr>
        <p:txBody>
          <a:bodyPr wrap="square" lIns="0" tIns="0" rIns="0" bIns="0" rtlCol="0"/>
          <a:lstStyle/>
          <a:p>
            <a:endParaRPr sz="1632"/>
          </a:p>
        </p:txBody>
      </p:sp>
      <p:sp>
        <p:nvSpPr>
          <p:cNvPr id="3" name="object 3"/>
          <p:cNvSpPr/>
          <p:nvPr/>
        </p:nvSpPr>
        <p:spPr>
          <a:xfrm>
            <a:off x="1247607" y="0"/>
            <a:ext cx="1731495" cy="1063933"/>
          </a:xfrm>
          <a:prstGeom prst="rect">
            <a:avLst/>
          </a:prstGeom>
          <a:blipFill>
            <a:blip r:embed="rId3" cstate="print"/>
            <a:stretch>
              <a:fillRect/>
            </a:stretch>
          </a:blipFill>
        </p:spPr>
        <p:txBody>
          <a:bodyPr wrap="square" lIns="0" tIns="0" rIns="0" bIns="0" rtlCol="0"/>
          <a:lstStyle/>
          <a:p>
            <a:endParaRPr sz="1632"/>
          </a:p>
        </p:txBody>
      </p:sp>
      <p:sp>
        <p:nvSpPr>
          <p:cNvPr id="5" name="object 5"/>
          <p:cNvSpPr/>
          <p:nvPr/>
        </p:nvSpPr>
        <p:spPr>
          <a:xfrm>
            <a:off x="2114347" y="1780527"/>
            <a:ext cx="7961844" cy="4210386"/>
          </a:xfrm>
          <a:custGeom>
            <a:avLst/>
            <a:gdLst/>
            <a:ahLst/>
            <a:cxnLst/>
            <a:rect l="l" t="t" r="r" b="b"/>
            <a:pathLst>
              <a:path w="8780145" h="4643120">
                <a:moveTo>
                  <a:pt x="0" y="0"/>
                </a:moveTo>
                <a:lnTo>
                  <a:pt x="8779623" y="0"/>
                </a:lnTo>
                <a:lnTo>
                  <a:pt x="8779623" y="4643107"/>
                </a:lnTo>
                <a:lnTo>
                  <a:pt x="0" y="4643107"/>
                </a:lnTo>
                <a:lnTo>
                  <a:pt x="0" y="0"/>
                </a:lnTo>
                <a:close/>
              </a:path>
            </a:pathLst>
          </a:custGeom>
          <a:solidFill>
            <a:srgbClr val="FFFFFF"/>
          </a:solidFill>
        </p:spPr>
        <p:txBody>
          <a:bodyPr wrap="square" lIns="0" tIns="0" rIns="0" bIns="0" rtlCol="0"/>
          <a:lstStyle/>
          <a:p>
            <a:endParaRPr sz="1632"/>
          </a:p>
        </p:txBody>
      </p:sp>
      <p:sp>
        <p:nvSpPr>
          <p:cNvPr id="6" name="object 6"/>
          <p:cNvSpPr/>
          <p:nvPr/>
        </p:nvSpPr>
        <p:spPr>
          <a:xfrm>
            <a:off x="1247606" y="1780526"/>
            <a:ext cx="10693381" cy="4316235"/>
          </a:xfrm>
          <a:custGeom>
            <a:avLst/>
            <a:gdLst/>
            <a:ahLst/>
            <a:cxnLst/>
            <a:rect l="l" t="t" r="r" b="b"/>
            <a:pathLst>
              <a:path w="8780145" h="4643120">
                <a:moveTo>
                  <a:pt x="0" y="0"/>
                </a:moveTo>
                <a:lnTo>
                  <a:pt x="8779623" y="0"/>
                </a:lnTo>
                <a:lnTo>
                  <a:pt x="8779623" y="4643107"/>
                </a:lnTo>
                <a:lnTo>
                  <a:pt x="0" y="4643107"/>
                </a:lnTo>
                <a:lnTo>
                  <a:pt x="0" y="0"/>
                </a:lnTo>
                <a:close/>
              </a:path>
            </a:pathLst>
          </a:custGeom>
          <a:ln w="19051">
            <a:solidFill>
              <a:srgbClr val="00445F"/>
            </a:solidFill>
          </a:ln>
        </p:spPr>
        <p:txBody>
          <a:bodyPr wrap="square" lIns="0" tIns="0" rIns="0" bIns="0" rtlCol="0"/>
          <a:lstStyle/>
          <a:p>
            <a:endParaRPr sz="1632"/>
          </a:p>
        </p:txBody>
      </p:sp>
      <p:sp>
        <p:nvSpPr>
          <p:cNvPr id="7" name="object 7"/>
          <p:cNvSpPr/>
          <p:nvPr/>
        </p:nvSpPr>
        <p:spPr>
          <a:xfrm>
            <a:off x="10487290" y="6531232"/>
            <a:ext cx="456048" cy="0"/>
          </a:xfrm>
          <a:custGeom>
            <a:avLst/>
            <a:gdLst/>
            <a:ahLst/>
            <a:cxnLst/>
            <a:rect l="l" t="t" r="r" b="b"/>
            <a:pathLst>
              <a:path w="502920">
                <a:moveTo>
                  <a:pt x="0" y="0"/>
                </a:moveTo>
                <a:lnTo>
                  <a:pt x="502682" y="0"/>
                </a:lnTo>
              </a:path>
            </a:pathLst>
          </a:custGeom>
          <a:ln w="66074">
            <a:solidFill>
              <a:srgbClr val="5698D2"/>
            </a:solidFill>
          </a:ln>
        </p:spPr>
        <p:txBody>
          <a:bodyPr wrap="square" lIns="0" tIns="0" rIns="0" bIns="0" rtlCol="0"/>
          <a:lstStyle/>
          <a:p>
            <a:endParaRPr sz="1632"/>
          </a:p>
        </p:txBody>
      </p:sp>
      <p:sp>
        <p:nvSpPr>
          <p:cNvPr id="8" name="object 8"/>
          <p:cNvSpPr/>
          <p:nvPr/>
        </p:nvSpPr>
        <p:spPr>
          <a:xfrm>
            <a:off x="1247607" y="6531232"/>
            <a:ext cx="8945343" cy="0"/>
          </a:xfrm>
          <a:custGeom>
            <a:avLst/>
            <a:gdLst/>
            <a:ahLst/>
            <a:cxnLst/>
            <a:rect l="l" t="t" r="r" b="b"/>
            <a:pathLst>
              <a:path w="9864725">
                <a:moveTo>
                  <a:pt x="0" y="0"/>
                </a:moveTo>
                <a:lnTo>
                  <a:pt x="9864647" y="0"/>
                </a:lnTo>
              </a:path>
            </a:pathLst>
          </a:custGeom>
          <a:ln w="66074">
            <a:solidFill>
              <a:srgbClr val="5698D2"/>
            </a:solidFill>
          </a:ln>
        </p:spPr>
        <p:txBody>
          <a:bodyPr wrap="square" lIns="0" tIns="0" rIns="0" bIns="0" rtlCol="0"/>
          <a:lstStyle/>
          <a:p>
            <a:endParaRPr sz="1632"/>
          </a:p>
        </p:txBody>
      </p:sp>
      <p:sp>
        <p:nvSpPr>
          <p:cNvPr id="9" name="object 9"/>
          <p:cNvSpPr/>
          <p:nvPr/>
        </p:nvSpPr>
        <p:spPr>
          <a:xfrm>
            <a:off x="10192879" y="6353520"/>
            <a:ext cx="294819" cy="248754"/>
          </a:xfrm>
          <a:custGeom>
            <a:avLst/>
            <a:gdLst/>
            <a:ahLst/>
            <a:cxnLst/>
            <a:rect l="l" t="t" r="r" b="b"/>
            <a:pathLst>
              <a:path w="325120" h="274320">
                <a:moveTo>
                  <a:pt x="0" y="0"/>
                </a:moveTo>
                <a:lnTo>
                  <a:pt x="324670" y="0"/>
                </a:lnTo>
                <a:lnTo>
                  <a:pt x="324670" y="273723"/>
                </a:lnTo>
                <a:lnTo>
                  <a:pt x="0" y="273723"/>
                </a:lnTo>
                <a:lnTo>
                  <a:pt x="0" y="0"/>
                </a:lnTo>
                <a:close/>
              </a:path>
            </a:pathLst>
          </a:custGeom>
          <a:solidFill>
            <a:srgbClr val="5698D2"/>
          </a:solidFill>
        </p:spPr>
        <p:txBody>
          <a:bodyPr wrap="square" lIns="0" tIns="0" rIns="0" bIns="0" rtlCol="0"/>
          <a:lstStyle/>
          <a:p>
            <a:endParaRPr sz="1632"/>
          </a:p>
        </p:txBody>
      </p:sp>
      <p:sp>
        <p:nvSpPr>
          <p:cNvPr id="10" name="object 10"/>
          <p:cNvSpPr txBox="1"/>
          <p:nvPr/>
        </p:nvSpPr>
        <p:spPr>
          <a:xfrm>
            <a:off x="10192879" y="6353520"/>
            <a:ext cx="294819" cy="170136"/>
          </a:xfrm>
          <a:prstGeom prst="rect">
            <a:avLst/>
          </a:prstGeom>
          <a:solidFill>
            <a:srgbClr val="5698D2"/>
          </a:solidFill>
        </p:spPr>
        <p:txBody>
          <a:bodyPr vert="horz" wrap="square" lIns="0" tIns="28791" rIns="0" bIns="0" rtlCol="0">
            <a:spAutoFit/>
          </a:bodyPr>
          <a:lstStyle/>
          <a:p>
            <a:pPr marL="89828">
              <a:lnSpc>
                <a:spcPts val="1070"/>
              </a:lnSpc>
              <a:spcBef>
                <a:spcPts val="227"/>
              </a:spcBef>
            </a:pPr>
            <a:r>
              <a:rPr sz="997" spc="41" dirty="0">
                <a:solidFill>
                  <a:srgbClr val="FFFFFF"/>
                </a:solidFill>
                <a:latin typeface="Arial Narrow"/>
                <a:cs typeface="Arial Narrow"/>
              </a:rPr>
              <a:t>03</a:t>
            </a:r>
            <a:endParaRPr sz="997">
              <a:latin typeface="Arial Narrow"/>
              <a:cs typeface="Arial Narrow"/>
            </a:endParaRPr>
          </a:p>
        </p:txBody>
      </p:sp>
      <p:sp>
        <p:nvSpPr>
          <p:cNvPr id="11" name="object 11"/>
          <p:cNvSpPr/>
          <p:nvPr/>
        </p:nvSpPr>
        <p:spPr>
          <a:xfrm>
            <a:off x="10192879" y="6576791"/>
            <a:ext cx="294819" cy="25336"/>
          </a:xfrm>
          <a:custGeom>
            <a:avLst/>
            <a:gdLst/>
            <a:ahLst/>
            <a:cxnLst/>
            <a:rect l="l" t="t" r="r" b="b"/>
            <a:pathLst>
              <a:path w="325120" h="27940">
                <a:moveTo>
                  <a:pt x="0" y="27504"/>
                </a:moveTo>
                <a:lnTo>
                  <a:pt x="324670" y="27504"/>
                </a:lnTo>
                <a:lnTo>
                  <a:pt x="324670" y="0"/>
                </a:lnTo>
                <a:lnTo>
                  <a:pt x="0" y="0"/>
                </a:lnTo>
                <a:lnTo>
                  <a:pt x="0" y="27504"/>
                </a:lnTo>
                <a:close/>
              </a:path>
            </a:pathLst>
          </a:custGeom>
          <a:solidFill>
            <a:srgbClr val="00445F"/>
          </a:solidFill>
        </p:spPr>
        <p:txBody>
          <a:bodyPr wrap="square" lIns="0" tIns="0" rIns="0" bIns="0" rtlCol="0"/>
          <a:lstStyle/>
          <a:p>
            <a:endParaRPr sz="1632"/>
          </a:p>
        </p:txBody>
      </p:sp>
      <p:sp>
        <p:nvSpPr>
          <p:cNvPr id="12" name="object 12"/>
          <p:cNvSpPr txBox="1"/>
          <p:nvPr/>
        </p:nvSpPr>
        <p:spPr>
          <a:xfrm>
            <a:off x="2072313" y="1873442"/>
            <a:ext cx="8414977" cy="565626"/>
          </a:xfrm>
          <a:prstGeom prst="rect">
            <a:avLst/>
          </a:prstGeom>
        </p:spPr>
        <p:txBody>
          <a:bodyPr vert="horz" wrap="square" lIns="0" tIns="11516" rIns="0" bIns="0" rtlCol="0">
            <a:spAutoFit/>
          </a:bodyPr>
          <a:lstStyle/>
          <a:p>
            <a:pPr marL="589062">
              <a:spcBef>
                <a:spcPts val="91"/>
              </a:spcBef>
            </a:pPr>
            <a:r>
              <a:rPr spc="-63" dirty="0">
                <a:solidFill>
                  <a:srgbClr val="231F20"/>
                </a:solidFill>
                <a:latin typeface="Calibri"/>
                <a:cs typeface="Calibri"/>
              </a:rPr>
              <a:t>To </a:t>
            </a:r>
            <a:r>
              <a:rPr spc="-5" dirty="0">
                <a:solidFill>
                  <a:srgbClr val="231F20"/>
                </a:solidFill>
                <a:latin typeface="Calibri"/>
                <a:cs typeface="Calibri"/>
              </a:rPr>
              <a:t>ensure </a:t>
            </a:r>
            <a:r>
              <a:rPr spc="-9" dirty="0">
                <a:solidFill>
                  <a:srgbClr val="231F20"/>
                </a:solidFill>
                <a:latin typeface="Calibri"/>
                <a:cs typeface="Calibri"/>
              </a:rPr>
              <a:t>effective </a:t>
            </a:r>
            <a:r>
              <a:rPr spc="-5" dirty="0">
                <a:solidFill>
                  <a:srgbClr val="231F20"/>
                </a:solidFill>
                <a:latin typeface="Calibri"/>
                <a:cs typeface="Calibri"/>
              </a:rPr>
              <a:t>governance across </a:t>
            </a:r>
            <a:r>
              <a:rPr dirty="0">
                <a:solidFill>
                  <a:srgbClr val="231F20"/>
                </a:solidFill>
                <a:latin typeface="Calibri"/>
                <a:cs typeface="Calibri"/>
              </a:rPr>
              <a:t>the </a:t>
            </a:r>
            <a:r>
              <a:rPr spc="-18" dirty="0">
                <a:solidFill>
                  <a:srgbClr val="231F20"/>
                </a:solidFill>
                <a:latin typeface="Calibri"/>
                <a:cs typeface="Calibri"/>
              </a:rPr>
              <a:t>country, </a:t>
            </a:r>
            <a:r>
              <a:rPr spc="-5" dirty="0">
                <a:solidFill>
                  <a:srgbClr val="231F20"/>
                </a:solidFill>
                <a:latin typeface="Calibri"/>
                <a:cs typeface="Calibri"/>
              </a:rPr>
              <a:t>roles and responsibilities </a:t>
            </a:r>
            <a:r>
              <a:rPr spc="-9" dirty="0">
                <a:solidFill>
                  <a:srgbClr val="231F20"/>
                </a:solidFill>
                <a:latin typeface="Calibri"/>
                <a:cs typeface="Calibri"/>
              </a:rPr>
              <a:t>are </a:t>
            </a:r>
            <a:r>
              <a:rPr dirty="0">
                <a:solidFill>
                  <a:srgbClr val="231F20"/>
                </a:solidFill>
                <a:latin typeface="Calibri"/>
                <a:cs typeface="Calibri"/>
              </a:rPr>
              <a:t>divided </a:t>
            </a:r>
            <a:r>
              <a:rPr spc="-9" dirty="0">
                <a:solidFill>
                  <a:srgbClr val="231F20"/>
                </a:solidFill>
                <a:latin typeface="Calibri"/>
                <a:cs typeface="Calibri"/>
              </a:rPr>
              <a:t>into </a:t>
            </a:r>
            <a:r>
              <a:rPr dirty="0">
                <a:solidFill>
                  <a:srgbClr val="231F20"/>
                </a:solidFill>
                <a:latin typeface="Calibri"/>
                <a:cs typeface="Calibri"/>
              </a:rPr>
              <a:t>3</a:t>
            </a:r>
            <a:r>
              <a:rPr spc="100" dirty="0">
                <a:solidFill>
                  <a:srgbClr val="231F20"/>
                </a:solidFill>
                <a:latin typeface="Calibri"/>
                <a:cs typeface="Calibri"/>
              </a:rPr>
              <a:t> </a:t>
            </a:r>
            <a:r>
              <a:rPr spc="-5" dirty="0">
                <a:solidFill>
                  <a:srgbClr val="231F20"/>
                </a:solidFill>
                <a:latin typeface="Calibri"/>
                <a:cs typeface="Calibri"/>
              </a:rPr>
              <a:t>levels</a:t>
            </a:r>
            <a:r>
              <a:rPr lang="en-US" spc="-5" dirty="0">
                <a:solidFill>
                  <a:srgbClr val="231F20"/>
                </a:solidFill>
                <a:latin typeface="Calibri"/>
                <a:cs typeface="Calibri"/>
              </a:rPr>
              <a:t>. In Odisha, we NOW have the 4</a:t>
            </a:r>
            <a:r>
              <a:rPr lang="en-US" spc="-5" baseline="30000" dirty="0">
                <a:solidFill>
                  <a:srgbClr val="231F20"/>
                </a:solidFill>
                <a:latin typeface="Calibri"/>
                <a:cs typeface="Calibri"/>
              </a:rPr>
              <a:t>th</a:t>
            </a:r>
            <a:r>
              <a:rPr lang="en-US" spc="-5" dirty="0">
                <a:solidFill>
                  <a:srgbClr val="231F20"/>
                </a:solidFill>
                <a:latin typeface="Calibri"/>
                <a:cs typeface="Calibri"/>
              </a:rPr>
              <a:t> Tier – the SDA! </a:t>
            </a:r>
            <a:endParaRPr dirty="0">
              <a:latin typeface="Calibri"/>
              <a:cs typeface="Calibri"/>
            </a:endParaRPr>
          </a:p>
        </p:txBody>
      </p:sp>
      <p:sp>
        <p:nvSpPr>
          <p:cNvPr id="13" name="object 13"/>
          <p:cNvSpPr/>
          <p:nvPr/>
        </p:nvSpPr>
        <p:spPr>
          <a:xfrm>
            <a:off x="3173266" y="722641"/>
            <a:ext cx="5811738" cy="509024"/>
          </a:xfrm>
          <a:custGeom>
            <a:avLst/>
            <a:gdLst/>
            <a:ahLst/>
            <a:cxnLst/>
            <a:rect l="l" t="t" r="r" b="b"/>
            <a:pathLst>
              <a:path w="6409055" h="561340">
                <a:moveTo>
                  <a:pt x="6408856" y="0"/>
                </a:moveTo>
                <a:lnTo>
                  <a:pt x="245276" y="0"/>
                </a:lnTo>
                <a:lnTo>
                  <a:pt x="0" y="560895"/>
                </a:lnTo>
                <a:lnTo>
                  <a:pt x="6353931" y="560895"/>
                </a:lnTo>
                <a:lnTo>
                  <a:pt x="6408856" y="0"/>
                </a:lnTo>
                <a:close/>
              </a:path>
            </a:pathLst>
          </a:custGeom>
          <a:solidFill>
            <a:srgbClr val="00445F"/>
          </a:solidFill>
        </p:spPr>
        <p:txBody>
          <a:bodyPr wrap="square" lIns="0" tIns="0" rIns="0" bIns="0" rtlCol="0"/>
          <a:lstStyle/>
          <a:p>
            <a:endParaRPr sz="1632"/>
          </a:p>
        </p:txBody>
      </p:sp>
      <p:sp>
        <p:nvSpPr>
          <p:cNvPr id="14" name="object 14"/>
          <p:cNvSpPr/>
          <p:nvPr/>
        </p:nvSpPr>
        <p:spPr>
          <a:xfrm>
            <a:off x="1800234" y="256742"/>
            <a:ext cx="9656659" cy="1137356"/>
          </a:xfrm>
          <a:custGeom>
            <a:avLst/>
            <a:gdLst/>
            <a:ahLst/>
            <a:cxnLst/>
            <a:rect l="l" t="t" r="r" b="b"/>
            <a:pathLst>
              <a:path w="6409055" h="561340">
                <a:moveTo>
                  <a:pt x="6408856" y="0"/>
                </a:moveTo>
                <a:lnTo>
                  <a:pt x="387694" y="0"/>
                </a:lnTo>
                <a:lnTo>
                  <a:pt x="0" y="560894"/>
                </a:lnTo>
                <a:lnTo>
                  <a:pt x="6204143" y="560894"/>
                </a:lnTo>
                <a:lnTo>
                  <a:pt x="6408856" y="0"/>
                </a:lnTo>
                <a:close/>
              </a:path>
            </a:pathLst>
          </a:custGeom>
          <a:solidFill>
            <a:srgbClr val="5698D2"/>
          </a:solidFill>
        </p:spPr>
        <p:txBody>
          <a:bodyPr wrap="square" lIns="0" tIns="0" rIns="0" bIns="0" rtlCol="0"/>
          <a:lstStyle/>
          <a:p>
            <a:endParaRPr sz="1632"/>
          </a:p>
        </p:txBody>
      </p:sp>
      <p:sp>
        <p:nvSpPr>
          <p:cNvPr id="15" name="object 15"/>
          <p:cNvSpPr txBox="1">
            <a:spLocks noGrp="1"/>
          </p:cNvSpPr>
          <p:nvPr>
            <p:ph type="title"/>
          </p:nvPr>
        </p:nvSpPr>
        <p:spPr>
          <a:xfrm>
            <a:off x="1857985" y="606030"/>
            <a:ext cx="8727125" cy="688737"/>
          </a:xfrm>
          <a:prstGeom prst="rect">
            <a:avLst/>
          </a:prstGeom>
        </p:spPr>
        <p:txBody>
          <a:bodyPr vert="horz" wrap="square" lIns="0" tIns="11516" rIns="0" bIns="0" rtlCol="0" anchor="ctr">
            <a:spAutoFit/>
          </a:bodyPr>
          <a:lstStyle/>
          <a:p>
            <a:pPr marL="11516" algn="ctr">
              <a:lnSpc>
                <a:spcPct val="100000"/>
              </a:lnSpc>
              <a:spcBef>
                <a:spcPts val="91"/>
              </a:spcBef>
            </a:pPr>
            <a:r>
              <a:rPr lang="en-US" spc="-9" dirty="0"/>
              <a:t>The 4th ti</a:t>
            </a:r>
            <a:r>
              <a:rPr spc="-9" dirty="0"/>
              <a:t>er </a:t>
            </a:r>
            <a:r>
              <a:rPr dirty="0"/>
              <a:t>of</a:t>
            </a:r>
            <a:r>
              <a:rPr spc="-41" dirty="0"/>
              <a:t> </a:t>
            </a:r>
            <a:r>
              <a:rPr spc="-9" dirty="0"/>
              <a:t>Government</a:t>
            </a:r>
            <a:r>
              <a:rPr lang="en-US" spc="-9" dirty="0"/>
              <a:t> in Odisha</a:t>
            </a:r>
            <a:endParaRPr spc="-9" dirty="0"/>
          </a:p>
        </p:txBody>
      </p:sp>
      <p:sp>
        <p:nvSpPr>
          <p:cNvPr id="16" name="object 16"/>
          <p:cNvSpPr txBox="1"/>
          <p:nvPr/>
        </p:nvSpPr>
        <p:spPr>
          <a:xfrm>
            <a:off x="1458558" y="2725899"/>
            <a:ext cx="2264119" cy="977234"/>
          </a:xfrm>
          <a:prstGeom prst="rect">
            <a:avLst/>
          </a:prstGeom>
          <a:solidFill>
            <a:srgbClr val="E93755"/>
          </a:solidFill>
        </p:spPr>
        <p:txBody>
          <a:bodyPr vert="horz" wrap="square" lIns="0" tIns="5758" rIns="0" bIns="0" rtlCol="0">
            <a:spAutoFit/>
          </a:bodyPr>
          <a:lstStyle/>
          <a:p>
            <a:pPr>
              <a:spcBef>
                <a:spcPts val="45"/>
              </a:spcBef>
            </a:pPr>
            <a:endParaRPr sz="1542" dirty="0">
              <a:latin typeface="Times New Roman"/>
              <a:cs typeface="Times New Roman"/>
            </a:endParaRPr>
          </a:p>
          <a:p>
            <a:pPr marL="674859" marR="666797" indent="38004">
              <a:lnSpc>
                <a:spcPct val="101699"/>
              </a:lnSpc>
            </a:pPr>
            <a:r>
              <a:rPr lang="en-US" sz="1179" b="1" dirty="0">
                <a:solidFill>
                  <a:srgbClr val="FFFFFF"/>
                </a:solidFill>
                <a:latin typeface="Calibri"/>
                <a:cs typeface="Calibri"/>
              </a:rPr>
              <a:t>KENDRA SARKAR </a:t>
            </a:r>
          </a:p>
          <a:p>
            <a:pPr marL="674859" marR="666797" indent="38004">
              <a:lnSpc>
                <a:spcPct val="101699"/>
              </a:lnSpc>
            </a:pPr>
            <a:r>
              <a:rPr sz="1179" b="1" dirty="0">
                <a:solidFill>
                  <a:srgbClr val="FFFFFF"/>
                </a:solidFill>
                <a:latin typeface="Calibri"/>
                <a:cs typeface="Calibri"/>
              </a:rPr>
              <a:t>THE CENTRAL  </a:t>
            </a:r>
            <a:r>
              <a:rPr sz="1179" b="1" spc="-5" dirty="0">
                <a:solidFill>
                  <a:srgbClr val="FFFFFF"/>
                </a:solidFill>
                <a:latin typeface="Calibri"/>
                <a:cs typeface="Calibri"/>
              </a:rPr>
              <a:t>G</a:t>
            </a:r>
            <a:r>
              <a:rPr sz="1179" b="1" spc="-27" dirty="0">
                <a:solidFill>
                  <a:srgbClr val="FFFFFF"/>
                </a:solidFill>
                <a:latin typeface="Calibri"/>
                <a:cs typeface="Calibri"/>
              </a:rPr>
              <a:t>O</a:t>
            </a:r>
            <a:r>
              <a:rPr sz="1179" b="1" dirty="0">
                <a:solidFill>
                  <a:srgbClr val="FFFFFF"/>
                </a:solidFill>
                <a:latin typeface="Calibri"/>
                <a:cs typeface="Calibri"/>
              </a:rPr>
              <a:t>VERNMENT</a:t>
            </a:r>
            <a:endParaRPr sz="1179" dirty="0">
              <a:latin typeface="Calibri"/>
              <a:cs typeface="Calibri"/>
            </a:endParaRPr>
          </a:p>
        </p:txBody>
      </p:sp>
      <p:sp>
        <p:nvSpPr>
          <p:cNvPr id="17" name="object 17"/>
          <p:cNvSpPr txBox="1"/>
          <p:nvPr/>
        </p:nvSpPr>
        <p:spPr>
          <a:xfrm>
            <a:off x="4133294" y="2727456"/>
            <a:ext cx="2279666" cy="981252"/>
          </a:xfrm>
          <a:prstGeom prst="rect">
            <a:avLst/>
          </a:prstGeom>
          <a:solidFill>
            <a:srgbClr val="4391AD"/>
          </a:solidFill>
        </p:spPr>
        <p:txBody>
          <a:bodyPr vert="horz" wrap="square" lIns="0" tIns="2879" rIns="0" bIns="0" rtlCol="0">
            <a:spAutoFit/>
          </a:bodyPr>
          <a:lstStyle/>
          <a:p>
            <a:pPr>
              <a:spcBef>
                <a:spcPts val="23"/>
              </a:spcBef>
            </a:pPr>
            <a:endParaRPr sz="1587" dirty="0">
              <a:latin typeface="Times New Roman"/>
              <a:cs typeface="Times New Roman"/>
            </a:endParaRPr>
          </a:p>
          <a:p>
            <a:pPr marL="682344" marR="674283" indent="140500">
              <a:lnSpc>
                <a:spcPct val="101699"/>
              </a:lnSpc>
            </a:pPr>
            <a:r>
              <a:rPr lang="en-US" sz="1179" b="1" dirty="0">
                <a:solidFill>
                  <a:srgbClr val="FFFFFF"/>
                </a:solidFill>
                <a:latin typeface="Calibri"/>
                <a:cs typeface="Calibri"/>
              </a:rPr>
              <a:t>RAJYA SARKAR </a:t>
            </a:r>
          </a:p>
          <a:p>
            <a:pPr marL="682344" marR="674283" indent="140500">
              <a:lnSpc>
                <a:spcPct val="101699"/>
              </a:lnSpc>
            </a:pPr>
            <a:r>
              <a:rPr sz="1179" b="1" dirty="0">
                <a:solidFill>
                  <a:srgbClr val="FFFFFF"/>
                </a:solidFill>
                <a:latin typeface="Calibri"/>
                <a:cs typeface="Calibri"/>
              </a:rPr>
              <a:t>THE </a:t>
            </a:r>
            <a:r>
              <a:rPr sz="1179" b="1" spc="-41" dirty="0">
                <a:solidFill>
                  <a:srgbClr val="FFFFFF"/>
                </a:solidFill>
                <a:latin typeface="Calibri"/>
                <a:cs typeface="Calibri"/>
              </a:rPr>
              <a:t>STATE  </a:t>
            </a:r>
            <a:r>
              <a:rPr sz="1179" b="1" spc="-5" dirty="0">
                <a:solidFill>
                  <a:srgbClr val="FFFFFF"/>
                </a:solidFill>
                <a:latin typeface="Calibri"/>
                <a:cs typeface="Calibri"/>
              </a:rPr>
              <a:t>G</a:t>
            </a:r>
            <a:r>
              <a:rPr sz="1179" b="1" spc="-27" dirty="0">
                <a:solidFill>
                  <a:srgbClr val="FFFFFF"/>
                </a:solidFill>
                <a:latin typeface="Calibri"/>
                <a:cs typeface="Calibri"/>
              </a:rPr>
              <a:t>O</a:t>
            </a:r>
            <a:r>
              <a:rPr sz="1179" b="1" dirty="0">
                <a:solidFill>
                  <a:srgbClr val="FFFFFF"/>
                </a:solidFill>
                <a:latin typeface="Calibri"/>
                <a:cs typeface="Calibri"/>
              </a:rPr>
              <a:t>VERNMENT</a:t>
            </a:r>
            <a:endParaRPr sz="1179" dirty="0">
              <a:latin typeface="Calibri"/>
              <a:cs typeface="Calibri"/>
            </a:endParaRPr>
          </a:p>
        </p:txBody>
      </p:sp>
      <p:sp>
        <p:nvSpPr>
          <p:cNvPr id="18" name="object 18"/>
          <p:cNvSpPr txBox="1"/>
          <p:nvPr/>
        </p:nvSpPr>
        <p:spPr>
          <a:xfrm>
            <a:off x="6594296" y="2721881"/>
            <a:ext cx="2272180" cy="981252"/>
          </a:xfrm>
          <a:prstGeom prst="rect">
            <a:avLst/>
          </a:prstGeom>
          <a:solidFill>
            <a:srgbClr val="F8C231"/>
          </a:solidFill>
        </p:spPr>
        <p:txBody>
          <a:bodyPr vert="horz" wrap="square" lIns="0" tIns="2879" rIns="0" bIns="0" rtlCol="0">
            <a:spAutoFit/>
          </a:bodyPr>
          <a:lstStyle/>
          <a:p>
            <a:pPr>
              <a:spcBef>
                <a:spcPts val="23"/>
              </a:spcBef>
            </a:pPr>
            <a:endParaRPr sz="1587" dirty="0">
              <a:latin typeface="Times New Roman"/>
              <a:cs typeface="Times New Roman"/>
            </a:endParaRPr>
          </a:p>
          <a:p>
            <a:pPr marL="726682" marR="622459" indent="122073">
              <a:lnSpc>
                <a:spcPct val="101699"/>
              </a:lnSpc>
            </a:pPr>
            <a:r>
              <a:rPr lang="en-US" sz="1179" b="1" dirty="0">
                <a:solidFill>
                  <a:srgbClr val="FFFFFF"/>
                </a:solidFill>
                <a:latin typeface="Calibri"/>
                <a:cs typeface="Calibri"/>
              </a:rPr>
              <a:t>NAGARA SARKAR </a:t>
            </a:r>
          </a:p>
          <a:p>
            <a:pPr marL="726682" marR="622459" indent="122073">
              <a:lnSpc>
                <a:spcPct val="101699"/>
              </a:lnSpc>
            </a:pPr>
            <a:r>
              <a:rPr sz="1179" b="1" dirty="0">
                <a:solidFill>
                  <a:srgbClr val="FFFFFF"/>
                </a:solidFill>
                <a:latin typeface="Calibri"/>
                <a:cs typeface="Calibri"/>
              </a:rPr>
              <a:t>THE </a:t>
            </a:r>
            <a:r>
              <a:rPr sz="1179" b="1" spc="-9" dirty="0">
                <a:solidFill>
                  <a:srgbClr val="FFFFFF"/>
                </a:solidFill>
                <a:latin typeface="Calibri"/>
                <a:cs typeface="Calibri"/>
              </a:rPr>
              <a:t>LOCAL  </a:t>
            </a:r>
            <a:r>
              <a:rPr sz="1179" b="1" spc="-5" dirty="0">
                <a:solidFill>
                  <a:srgbClr val="FFFFFF"/>
                </a:solidFill>
                <a:latin typeface="Calibri"/>
                <a:cs typeface="Calibri"/>
              </a:rPr>
              <a:t>G</a:t>
            </a:r>
            <a:r>
              <a:rPr sz="1179" b="1" spc="-27" dirty="0">
                <a:solidFill>
                  <a:srgbClr val="FFFFFF"/>
                </a:solidFill>
                <a:latin typeface="Calibri"/>
                <a:cs typeface="Calibri"/>
              </a:rPr>
              <a:t>O</a:t>
            </a:r>
            <a:r>
              <a:rPr sz="1179" b="1" dirty="0">
                <a:solidFill>
                  <a:srgbClr val="FFFFFF"/>
                </a:solidFill>
                <a:latin typeface="Calibri"/>
                <a:cs typeface="Calibri"/>
              </a:rPr>
              <a:t>VERNMENT</a:t>
            </a:r>
            <a:endParaRPr sz="1179" dirty="0">
              <a:latin typeface="Calibri"/>
              <a:cs typeface="Calibri"/>
            </a:endParaRPr>
          </a:p>
        </p:txBody>
      </p:sp>
      <p:pic>
        <p:nvPicPr>
          <p:cNvPr id="22" name="Picture 2" descr="PARLIAMENT OF INDIA Direct Secretariat Recruitment 2017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7719" y="4021473"/>
            <a:ext cx="2620226" cy="133795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Odisha MLAs to get Rs 1 lakh a month as salary &amp; allowances | National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33294" y="4152126"/>
            <a:ext cx="2146507" cy="143100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Khurda Municipality office closed till July 5 after ..."/>
          <p:cNvPicPr>
            <a:picLocks noChangeAspect="1" noChangeArrowheads="1"/>
          </p:cNvPicPr>
          <p:nvPr/>
        </p:nvPicPr>
        <p:blipFill rotWithShape="1">
          <a:blip r:embed="rId6">
            <a:extLst>
              <a:ext uri="{28A0092B-C50C-407E-A947-70E740481C1C}">
                <a14:useLocalDpi xmlns:a14="http://schemas.microsoft.com/office/drawing/2010/main" val="0"/>
              </a:ext>
            </a:extLst>
          </a:blip>
          <a:srcRect r="11044" b="28204"/>
          <a:stretch/>
        </p:blipFill>
        <p:spPr bwMode="auto">
          <a:xfrm>
            <a:off x="6594296" y="4210317"/>
            <a:ext cx="2724798" cy="1063119"/>
          </a:xfrm>
          <a:prstGeom prst="rect">
            <a:avLst/>
          </a:prstGeom>
          <a:noFill/>
          <a:extLst>
            <a:ext uri="{909E8E84-426E-40DD-AFC4-6F175D3DCCD1}">
              <a14:hiddenFill xmlns:a14="http://schemas.microsoft.com/office/drawing/2010/main">
                <a:solidFill>
                  <a:srgbClr val="FFFFFF"/>
                </a:solidFill>
              </a14:hiddenFill>
            </a:ext>
          </a:extLst>
        </p:spPr>
      </p:pic>
      <p:sp>
        <p:nvSpPr>
          <p:cNvPr id="21" name="object 16"/>
          <p:cNvSpPr txBox="1"/>
          <p:nvPr/>
        </p:nvSpPr>
        <p:spPr>
          <a:xfrm>
            <a:off x="9371023" y="2682723"/>
            <a:ext cx="2428174" cy="1135932"/>
          </a:xfrm>
          <a:prstGeom prst="rect">
            <a:avLst/>
          </a:prstGeom>
          <a:solidFill>
            <a:srgbClr val="E93755"/>
          </a:solidFill>
        </p:spPr>
        <p:txBody>
          <a:bodyPr vert="horz" wrap="square" lIns="0" tIns="5758" rIns="0" bIns="0" rtlCol="0">
            <a:spAutoFit/>
          </a:bodyPr>
          <a:lstStyle/>
          <a:p>
            <a:pPr marL="674859" marR="666797" indent="38004">
              <a:lnSpc>
                <a:spcPct val="101699"/>
              </a:lnSpc>
            </a:pPr>
            <a:endParaRPr lang="en-US" sz="2400" b="1" dirty="0">
              <a:solidFill>
                <a:srgbClr val="FFFFFF"/>
              </a:solidFill>
              <a:latin typeface="Calibri"/>
              <a:cs typeface="Calibri"/>
            </a:endParaRPr>
          </a:p>
          <a:p>
            <a:pPr marL="674859" marR="666797" indent="38004">
              <a:lnSpc>
                <a:spcPct val="101699"/>
              </a:lnSpc>
            </a:pPr>
            <a:r>
              <a:rPr lang="en-US" sz="2400" b="1" dirty="0">
                <a:solidFill>
                  <a:srgbClr val="FFFFFF"/>
                </a:solidFill>
                <a:latin typeface="Calibri"/>
                <a:cs typeface="Calibri"/>
              </a:rPr>
              <a:t>SDA</a:t>
            </a:r>
          </a:p>
          <a:p>
            <a:pPr marL="674859" marR="666797" indent="38004">
              <a:lnSpc>
                <a:spcPct val="101699"/>
              </a:lnSpc>
            </a:pPr>
            <a:endParaRPr sz="2400" dirty="0">
              <a:latin typeface="Calibri"/>
              <a:cs typeface="Calibri"/>
            </a:endParaRPr>
          </a:p>
        </p:txBody>
      </p:sp>
      <p:sp>
        <p:nvSpPr>
          <p:cNvPr id="4" name="AutoShape 2" descr="blob:https://web.whatsapp.com/7b0a518c-6f77-4b75-9048-130385c0f7a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9" name="AutoShape 4" descr="blob:https://web.whatsapp.com/7b0a518c-6f77-4b75-9048-130385c0f7a0"/>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20" name="AutoShape 6" descr="blob:https://web.whatsapp.com/7b0a518c-6f77-4b75-9048-130385c0f7a0"/>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25" name="Picture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10619" y="4099323"/>
            <a:ext cx="3327394" cy="1536609"/>
          </a:xfrm>
          <a:prstGeom prst="rect">
            <a:avLst/>
          </a:prstGeom>
        </p:spPr>
      </p:pic>
    </p:spTree>
    <p:extLst>
      <p:ext uri="{BB962C8B-B14F-4D97-AF65-F5344CB8AC3E}">
        <p14:creationId xmlns:p14="http://schemas.microsoft.com/office/powerpoint/2010/main" val="4146077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6080300" y="1149555"/>
            <a:ext cx="5679467" cy="4602574"/>
          </a:xfrm>
          <a:prstGeom prst="roundRect">
            <a:avLst/>
          </a:prstGeom>
          <a:solidFill>
            <a:schemeClr val="accent3">
              <a:lumMod val="20000"/>
              <a:lumOff val="80000"/>
            </a:schemeClr>
          </a:solidFill>
          <a:ln w="190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026" name="Picture 2" descr="Little people stock illustration. Illustration of people ..."/>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040" b="11183"/>
          <a:stretch/>
        </p:blipFill>
        <p:spPr bwMode="auto">
          <a:xfrm>
            <a:off x="259710" y="4445961"/>
            <a:ext cx="1288539" cy="128861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 1"/>
          <p:cNvGraphicFramePr/>
          <p:nvPr/>
        </p:nvGraphicFramePr>
        <p:xfrm>
          <a:off x="450937" y="1172325"/>
          <a:ext cx="2392471" cy="13322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nvGraphicFramePr>
        <p:xfrm>
          <a:off x="6435379" y="1297716"/>
          <a:ext cx="1738556" cy="13029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 name="Diagram 8"/>
          <p:cNvGraphicFramePr/>
          <p:nvPr/>
        </p:nvGraphicFramePr>
        <p:xfrm>
          <a:off x="9573322" y="3038060"/>
          <a:ext cx="1512212" cy="825565"/>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5" name="Rectangle 14"/>
          <p:cNvSpPr/>
          <p:nvPr/>
        </p:nvSpPr>
        <p:spPr>
          <a:xfrm>
            <a:off x="2352698" y="-2150"/>
            <a:ext cx="7434664" cy="707886"/>
          </a:xfrm>
          <a:prstGeom prst="rect">
            <a:avLst/>
          </a:prstGeom>
          <a:noFill/>
        </p:spPr>
        <p:txBody>
          <a:bodyPr wrap="none" lIns="91440" tIns="45720" rIns="91440" bIns="45720">
            <a:spAutoFit/>
          </a:bodyPr>
          <a:lstStyle/>
          <a:p>
            <a:pPr algn="ctr"/>
            <a:r>
              <a:rPr lang="en-US" sz="4000" dirty="0">
                <a:ln w="0"/>
                <a:effectLst>
                  <a:outerShdw blurRad="38100" dist="19050" dir="2700000" algn="tl" rotWithShape="0">
                    <a:schemeClr val="dk1">
                      <a:alpha val="40000"/>
                    </a:schemeClr>
                  </a:outerShdw>
                </a:effectLst>
              </a:rPr>
              <a:t>SDAs represent citizens in the slum</a:t>
            </a:r>
            <a:endParaRPr lang="en-US" sz="4000" b="0" cap="none" spc="0" dirty="0">
              <a:ln w="0"/>
              <a:solidFill>
                <a:schemeClr val="tx1"/>
              </a:solidFill>
              <a:effectLst>
                <a:outerShdw blurRad="38100" dist="19050" dir="2700000" algn="tl" rotWithShape="0">
                  <a:schemeClr val="dk1">
                    <a:alpha val="40000"/>
                  </a:schemeClr>
                </a:outerShdw>
              </a:effectLst>
            </a:endParaRPr>
          </a:p>
        </p:txBody>
      </p:sp>
      <p:graphicFrame>
        <p:nvGraphicFramePr>
          <p:cNvPr id="30" name="Diagram 29"/>
          <p:cNvGraphicFramePr/>
          <p:nvPr/>
        </p:nvGraphicFramePr>
        <p:xfrm>
          <a:off x="3556036" y="1163320"/>
          <a:ext cx="2043098" cy="134125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32" name="Diagram 31"/>
          <p:cNvGraphicFramePr/>
          <p:nvPr/>
        </p:nvGraphicFramePr>
        <p:xfrm>
          <a:off x="9540536" y="1399562"/>
          <a:ext cx="1513683" cy="1201122"/>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33" name="Diagram 32"/>
          <p:cNvGraphicFramePr/>
          <p:nvPr/>
        </p:nvGraphicFramePr>
        <p:xfrm>
          <a:off x="882108" y="3028417"/>
          <a:ext cx="1512212" cy="825565"/>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35" name="Diagram 34"/>
          <p:cNvGraphicFramePr/>
          <p:nvPr/>
        </p:nvGraphicFramePr>
        <p:xfrm>
          <a:off x="3807678" y="3028417"/>
          <a:ext cx="1512212" cy="825565"/>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36" name="Diagram 35"/>
          <p:cNvGraphicFramePr/>
          <p:nvPr/>
        </p:nvGraphicFramePr>
        <p:xfrm>
          <a:off x="6574040" y="3028416"/>
          <a:ext cx="1512212" cy="825565"/>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pic>
        <p:nvPicPr>
          <p:cNvPr id="37" name="Picture 2" descr="Little people stock illustration. Illustration of people ..."/>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040" b="11183"/>
          <a:stretch/>
        </p:blipFill>
        <p:spPr bwMode="auto">
          <a:xfrm>
            <a:off x="4094878" y="4477276"/>
            <a:ext cx="1288539" cy="128861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Little people stock illustration. Illustration of people ..."/>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040" b="11183"/>
          <a:stretch/>
        </p:blipFill>
        <p:spPr bwMode="auto">
          <a:xfrm>
            <a:off x="1645799" y="4477276"/>
            <a:ext cx="1288539" cy="1288618"/>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le 11"/>
          <p:cNvSpPr/>
          <p:nvPr/>
        </p:nvSpPr>
        <p:spPr>
          <a:xfrm>
            <a:off x="9176297" y="1297716"/>
            <a:ext cx="2242159" cy="4163632"/>
          </a:xfrm>
          <a:prstGeom prst="roundRect">
            <a:avLst/>
          </a:prstGeom>
          <a:noFill/>
          <a:ln w="38100">
            <a:solidFill>
              <a:srgbClr val="FF000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39" name="Picture 2" descr="Little people stock illustration. Illustration of people ..."/>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040" b="40429"/>
          <a:stretch/>
        </p:blipFill>
        <p:spPr bwMode="auto">
          <a:xfrm>
            <a:off x="6887355" y="4445961"/>
            <a:ext cx="1288539" cy="864295"/>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Little people stock illustration. Illustration of people ..."/>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987" b="66707"/>
          <a:stretch/>
        </p:blipFill>
        <p:spPr bwMode="auto">
          <a:xfrm>
            <a:off x="9778529" y="4431875"/>
            <a:ext cx="1275690" cy="483032"/>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le 23"/>
          <p:cNvSpPr/>
          <p:nvPr/>
        </p:nvSpPr>
        <p:spPr>
          <a:xfrm>
            <a:off x="3199230" y="1050072"/>
            <a:ext cx="8750600" cy="5058295"/>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Rounded Rectangle 24"/>
          <p:cNvSpPr/>
          <p:nvPr/>
        </p:nvSpPr>
        <p:spPr>
          <a:xfrm>
            <a:off x="95115" y="886124"/>
            <a:ext cx="11949830" cy="5386192"/>
          </a:xfrm>
          <a:prstGeom prst="round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955564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9742252" y="2671539"/>
            <a:ext cx="1781424" cy="552527"/>
          </a:xfrm>
          <a:prstGeom prst="rect">
            <a:avLst/>
          </a:prstGeom>
          <a:ln w="38100">
            <a:solidFill>
              <a:srgbClr val="FF0000"/>
            </a:solidFill>
          </a:ln>
        </p:spPr>
      </p:pic>
      <p:pic>
        <p:nvPicPr>
          <p:cNvPr id="1026" name="Picture 2" descr="Little people stock illustration. Illustration of people ..."/>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040" b="11183"/>
          <a:stretch/>
        </p:blipFill>
        <p:spPr bwMode="auto">
          <a:xfrm>
            <a:off x="764376" y="3902682"/>
            <a:ext cx="2433775" cy="24339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Little people stock illustration. Illustration of people ..."/>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040" b="11183"/>
          <a:stretch/>
        </p:blipFill>
        <p:spPr bwMode="auto">
          <a:xfrm>
            <a:off x="3134751" y="3902684"/>
            <a:ext cx="2433775" cy="24339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Little people stock illustration. Illustration of people ..."/>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040" b="11183"/>
          <a:stretch/>
        </p:blipFill>
        <p:spPr bwMode="auto">
          <a:xfrm>
            <a:off x="6722013" y="3902684"/>
            <a:ext cx="2433775" cy="24339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Little people stock illustration. Illustration of people ..."/>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040" b="11183"/>
          <a:stretch/>
        </p:blipFill>
        <p:spPr bwMode="auto">
          <a:xfrm>
            <a:off x="9086916" y="3902682"/>
            <a:ext cx="2433775" cy="24339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 1"/>
          <p:cNvGraphicFramePr/>
          <p:nvPr/>
        </p:nvGraphicFramePr>
        <p:xfrm>
          <a:off x="2078243" y="582125"/>
          <a:ext cx="1906954" cy="13412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Diagram 6"/>
          <p:cNvGraphicFramePr/>
          <p:nvPr/>
        </p:nvGraphicFramePr>
        <p:xfrm>
          <a:off x="8396850" y="548640"/>
          <a:ext cx="1906954" cy="134125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6" name="Picture 5"/>
          <p:cNvPicPr>
            <a:picLocks noChangeAspect="1"/>
          </p:cNvPicPr>
          <p:nvPr/>
        </p:nvPicPr>
        <p:blipFill>
          <a:blip r:embed="rId2"/>
          <a:stretch>
            <a:fillRect/>
          </a:stretch>
        </p:blipFill>
        <p:spPr>
          <a:xfrm>
            <a:off x="6919398" y="2671539"/>
            <a:ext cx="1781424" cy="552527"/>
          </a:xfrm>
          <a:prstGeom prst="rect">
            <a:avLst/>
          </a:prstGeom>
          <a:ln w="38100">
            <a:solidFill>
              <a:srgbClr val="FF0000"/>
            </a:solidFill>
          </a:ln>
        </p:spPr>
      </p:pic>
      <p:graphicFrame>
        <p:nvGraphicFramePr>
          <p:cNvPr id="9" name="Diagram 8"/>
          <p:cNvGraphicFramePr/>
          <p:nvPr/>
        </p:nvGraphicFramePr>
        <p:xfrm>
          <a:off x="8465431" y="2488193"/>
          <a:ext cx="1512212" cy="825565"/>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8" name="Rounded Rectangle 7"/>
          <p:cNvSpPr/>
          <p:nvPr/>
        </p:nvSpPr>
        <p:spPr>
          <a:xfrm>
            <a:off x="373487" y="3721994"/>
            <a:ext cx="5550795" cy="28333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p:cNvSpPr/>
          <p:nvPr/>
        </p:nvSpPr>
        <p:spPr>
          <a:xfrm>
            <a:off x="538571" y="3641465"/>
            <a:ext cx="883575" cy="523220"/>
          </a:xfrm>
          <a:prstGeom prst="rect">
            <a:avLst/>
          </a:prstGeom>
          <a:noFill/>
        </p:spPr>
        <p:txBody>
          <a:bodyPr wrap="none" lIns="91440" tIns="45720" rIns="91440" bIns="45720">
            <a:spAutoFit/>
          </a:bodyPr>
          <a:lstStyle/>
          <a:p>
            <a:pPr algn="ctr"/>
            <a:r>
              <a:rPr lang="en-US" sz="2800" b="0" cap="none" spc="0" dirty="0">
                <a:ln w="0"/>
                <a:solidFill>
                  <a:schemeClr val="tx1"/>
                </a:solidFill>
                <a:effectLst>
                  <a:outerShdw blurRad="38100" dist="19050" dir="2700000" algn="tl" rotWithShape="0">
                    <a:schemeClr val="dk1">
                      <a:alpha val="40000"/>
                    </a:schemeClr>
                  </a:outerShdw>
                </a:effectLst>
              </a:rPr>
              <a:t>slum</a:t>
            </a:r>
          </a:p>
        </p:txBody>
      </p:sp>
      <p:sp>
        <p:nvSpPr>
          <p:cNvPr id="13" name="Rounded Rectangle 12"/>
          <p:cNvSpPr/>
          <p:nvPr/>
        </p:nvSpPr>
        <p:spPr>
          <a:xfrm>
            <a:off x="6374772" y="3654727"/>
            <a:ext cx="5550795" cy="28333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Rectangle 13"/>
          <p:cNvSpPr/>
          <p:nvPr/>
        </p:nvSpPr>
        <p:spPr>
          <a:xfrm>
            <a:off x="6511628" y="3641072"/>
            <a:ext cx="883575" cy="523220"/>
          </a:xfrm>
          <a:prstGeom prst="rect">
            <a:avLst/>
          </a:prstGeom>
          <a:noFill/>
        </p:spPr>
        <p:txBody>
          <a:bodyPr wrap="none" lIns="91440" tIns="45720" rIns="91440" bIns="45720">
            <a:spAutoFit/>
          </a:bodyPr>
          <a:lstStyle/>
          <a:p>
            <a:pPr algn="ctr"/>
            <a:r>
              <a:rPr lang="en-US" sz="2800" b="0" cap="none" spc="0" dirty="0">
                <a:ln w="0"/>
                <a:solidFill>
                  <a:schemeClr val="tx1"/>
                </a:solidFill>
                <a:effectLst>
                  <a:outerShdw blurRad="38100" dist="19050" dir="2700000" algn="tl" rotWithShape="0">
                    <a:schemeClr val="dk1">
                      <a:alpha val="40000"/>
                    </a:schemeClr>
                  </a:outerShdw>
                </a:effectLst>
              </a:rPr>
              <a:t>slum</a:t>
            </a:r>
          </a:p>
        </p:txBody>
      </p:sp>
      <p:sp>
        <p:nvSpPr>
          <p:cNvPr id="15" name="Rectangle 14"/>
          <p:cNvSpPr/>
          <p:nvPr/>
        </p:nvSpPr>
        <p:spPr>
          <a:xfrm>
            <a:off x="166214" y="0"/>
            <a:ext cx="1815049" cy="523220"/>
          </a:xfrm>
          <a:prstGeom prst="rect">
            <a:avLst/>
          </a:prstGeom>
          <a:noFill/>
        </p:spPr>
        <p:txBody>
          <a:bodyPr wrap="none" lIns="91440" tIns="45720" rIns="91440" bIns="45720">
            <a:spAutoFit/>
          </a:bodyPr>
          <a:lstStyle/>
          <a:p>
            <a:pPr algn="ctr"/>
            <a:r>
              <a:rPr lang="en-US" sz="2800" b="0" cap="none" spc="0" dirty="0">
                <a:ln w="0"/>
                <a:solidFill>
                  <a:schemeClr val="tx1"/>
                </a:solidFill>
                <a:effectLst>
                  <a:outerShdw blurRad="38100" dist="19050" dir="2700000" algn="tl" rotWithShape="0">
                    <a:schemeClr val="dk1">
                      <a:alpha val="40000"/>
                    </a:schemeClr>
                  </a:outerShdw>
                </a:effectLst>
              </a:rPr>
              <a:t>Befor</a:t>
            </a:r>
            <a:r>
              <a:rPr lang="en-US" sz="2800" dirty="0">
                <a:ln w="0"/>
                <a:effectLst>
                  <a:outerShdw blurRad="38100" dist="19050" dir="2700000" algn="tl" rotWithShape="0">
                    <a:schemeClr val="dk1">
                      <a:alpha val="40000"/>
                    </a:schemeClr>
                  </a:outerShdw>
                </a:effectLst>
              </a:rPr>
              <a:t>e SDA</a:t>
            </a:r>
            <a:endParaRPr lang="en-US" sz="2800" b="0" cap="none" spc="0" dirty="0">
              <a:ln w="0"/>
              <a:solidFill>
                <a:schemeClr val="tx1"/>
              </a:solidFill>
              <a:effectLst>
                <a:outerShdw blurRad="38100" dist="19050" dir="2700000" algn="tl" rotWithShape="0">
                  <a:schemeClr val="dk1">
                    <a:alpha val="40000"/>
                  </a:schemeClr>
                </a:outerShdw>
              </a:effectLst>
            </a:endParaRPr>
          </a:p>
        </p:txBody>
      </p:sp>
      <p:sp>
        <p:nvSpPr>
          <p:cNvPr id="16" name="Rectangle 15"/>
          <p:cNvSpPr/>
          <p:nvPr/>
        </p:nvSpPr>
        <p:spPr>
          <a:xfrm>
            <a:off x="6598895" y="25420"/>
            <a:ext cx="1592616" cy="523220"/>
          </a:xfrm>
          <a:prstGeom prst="rect">
            <a:avLst/>
          </a:prstGeom>
          <a:noFill/>
        </p:spPr>
        <p:txBody>
          <a:bodyPr wrap="none" lIns="91440" tIns="45720" rIns="91440" bIns="45720">
            <a:spAutoFit/>
          </a:bodyPr>
          <a:lstStyle/>
          <a:p>
            <a:pPr algn="ctr"/>
            <a:r>
              <a:rPr lang="en-US" sz="2800" b="0" cap="none" spc="0" dirty="0">
                <a:ln w="0"/>
                <a:solidFill>
                  <a:schemeClr val="tx1"/>
                </a:solidFill>
                <a:effectLst>
                  <a:outerShdw blurRad="38100" dist="19050" dir="2700000" algn="tl" rotWithShape="0">
                    <a:schemeClr val="dk1">
                      <a:alpha val="40000"/>
                    </a:schemeClr>
                  </a:outerShdw>
                </a:effectLst>
              </a:rPr>
              <a:t>After </a:t>
            </a:r>
            <a:r>
              <a:rPr lang="en-US" sz="2800" dirty="0">
                <a:ln w="0"/>
                <a:effectLst>
                  <a:outerShdw blurRad="38100" dist="19050" dir="2700000" algn="tl" rotWithShape="0">
                    <a:schemeClr val="dk1">
                      <a:alpha val="40000"/>
                    </a:schemeClr>
                  </a:outerShdw>
                </a:effectLst>
              </a:rPr>
              <a:t>SDA</a:t>
            </a:r>
            <a:endParaRPr lang="en-US" sz="2800" b="0" cap="none" spc="0" dirty="0">
              <a:ln w="0"/>
              <a:solidFill>
                <a:schemeClr val="tx1"/>
              </a:solidFill>
              <a:effectLst>
                <a:outerShdw blurRad="38100" dist="19050" dir="2700000" algn="tl" rotWithShape="0">
                  <a:schemeClr val="dk1">
                    <a:alpha val="40000"/>
                  </a:schemeClr>
                </a:outerShdw>
              </a:effectLst>
            </a:endParaRPr>
          </a:p>
        </p:txBody>
      </p:sp>
      <p:cxnSp>
        <p:nvCxnSpPr>
          <p:cNvPr id="17" name="Straight Arrow Connector 16"/>
          <p:cNvCxnSpPr/>
          <p:nvPr/>
        </p:nvCxnSpPr>
        <p:spPr>
          <a:xfrm flipV="1">
            <a:off x="1422146" y="1889890"/>
            <a:ext cx="1011961" cy="14238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1574546" y="2042290"/>
            <a:ext cx="1011961" cy="14238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1726946" y="2194690"/>
            <a:ext cx="1011961" cy="14238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3095393" y="2311622"/>
            <a:ext cx="970302" cy="12350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3411854" y="2194690"/>
            <a:ext cx="1010327" cy="13519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3787072" y="2104065"/>
            <a:ext cx="1059273" cy="13991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8659181" y="3428466"/>
            <a:ext cx="371174" cy="5177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flipV="1">
            <a:off x="9572384" y="3428467"/>
            <a:ext cx="630753" cy="4835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endCxn id="7" idx="2"/>
          </p:cNvCxnSpPr>
          <p:nvPr/>
        </p:nvCxnSpPr>
        <p:spPr>
          <a:xfrm flipV="1">
            <a:off x="9350327" y="1889890"/>
            <a:ext cx="0" cy="4835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32" name="Oval 1031"/>
          <p:cNvSpPr/>
          <p:nvPr/>
        </p:nvSpPr>
        <p:spPr>
          <a:xfrm>
            <a:off x="3582418" y="992450"/>
            <a:ext cx="1216888" cy="1058638"/>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Ward Officer</a:t>
            </a:r>
            <a:endParaRPr lang="en-IN" dirty="0"/>
          </a:p>
        </p:txBody>
      </p:sp>
      <p:sp>
        <p:nvSpPr>
          <p:cNvPr id="42" name="Oval 41"/>
          <p:cNvSpPr/>
          <p:nvPr/>
        </p:nvSpPr>
        <p:spPr>
          <a:xfrm>
            <a:off x="9954968" y="1052616"/>
            <a:ext cx="1216888" cy="1058638"/>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a:t>Ward Officer</a:t>
            </a:r>
            <a:endParaRPr lang="en-IN" dirty="0"/>
          </a:p>
        </p:txBody>
      </p:sp>
      <p:cxnSp>
        <p:nvCxnSpPr>
          <p:cNvPr id="1034" name="Straight Connector 1033"/>
          <p:cNvCxnSpPr/>
          <p:nvPr/>
        </p:nvCxnSpPr>
        <p:spPr>
          <a:xfrm flipH="1">
            <a:off x="6143223" y="25420"/>
            <a:ext cx="12878" cy="6832580"/>
          </a:xfrm>
          <a:prstGeom prst="line">
            <a:avLst/>
          </a:prstGeom>
          <a:ln w="57150"/>
        </p:spPr>
        <p:style>
          <a:lnRef idx="3">
            <a:schemeClr val="accent5"/>
          </a:lnRef>
          <a:fillRef idx="0">
            <a:schemeClr val="accent5"/>
          </a:fillRef>
          <a:effectRef idx="2">
            <a:schemeClr val="accent5"/>
          </a:effectRef>
          <a:fontRef idx="minor">
            <a:schemeClr val="tx1"/>
          </a:fontRef>
        </p:style>
      </p:cxnSp>
      <p:cxnSp>
        <p:nvCxnSpPr>
          <p:cNvPr id="45" name="Straight Arrow Connector 44"/>
          <p:cNvCxnSpPr/>
          <p:nvPr/>
        </p:nvCxnSpPr>
        <p:spPr>
          <a:xfrm flipV="1">
            <a:off x="8424963" y="3407412"/>
            <a:ext cx="371174" cy="5177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flipV="1">
            <a:off x="9914532" y="3418149"/>
            <a:ext cx="630753" cy="4835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7539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468344985"/>
              </p:ext>
            </p:extLst>
          </p:nvPr>
        </p:nvGraphicFramePr>
        <p:xfrm>
          <a:off x="1290181" y="87682"/>
          <a:ext cx="10083452" cy="70458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106613" y="0"/>
            <a:ext cx="4063677" cy="1138773"/>
          </a:xfrm>
          <a:prstGeom prst="rect">
            <a:avLst/>
          </a:prstGeom>
          <a:noFill/>
        </p:spPr>
        <p:txBody>
          <a:bodyPr wrap="none" lIns="91440" tIns="45720" rIns="91440" bIns="45720">
            <a:spAutoFit/>
          </a:bodyPr>
          <a:lstStyle/>
          <a:p>
            <a:r>
              <a:rPr lang="en-US" sz="4400" dirty="0">
                <a:ln w="0"/>
                <a:effectLst>
                  <a:outerShdw blurRad="38100" dist="19050" dir="2700000" algn="tl" rotWithShape="0">
                    <a:schemeClr val="dk1">
                      <a:alpha val="40000"/>
                    </a:schemeClr>
                  </a:outerShdw>
                </a:effectLst>
              </a:rPr>
              <a:t>Functions of SDA</a:t>
            </a:r>
            <a:endParaRPr lang="en-US" sz="4400" b="0" cap="none" spc="0" dirty="0">
              <a:ln w="0"/>
              <a:solidFill>
                <a:schemeClr val="tx1"/>
              </a:solidFill>
              <a:effectLst>
                <a:outerShdw blurRad="38100" dist="19050" dir="2700000" algn="tl" rotWithShape="0">
                  <a:schemeClr val="dk1">
                    <a:alpha val="40000"/>
                  </a:schemeClr>
                </a:outerShdw>
              </a:effectLst>
            </a:endParaRPr>
          </a:p>
          <a:p>
            <a:r>
              <a:rPr lang="en-US" sz="2400" dirty="0">
                <a:ln w="0"/>
                <a:effectLst>
                  <a:outerShdw blurRad="38100" dist="19050" dir="2700000" algn="tl" rotWithShape="0">
                    <a:schemeClr val="dk1">
                      <a:alpha val="40000"/>
                    </a:schemeClr>
                  </a:outerShdw>
                </a:effectLst>
              </a:rPr>
              <a:t>Slum Dwellers Association</a:t>
            </a:r>
            <a:endParaRPr lang="en-US" sz="2400" b="0" cap="none" spc="0" dirty="0">
              <a:ln w="0"/>
              <a:solidFill>
                <a:schemeClr val="tx1"/>
              </a:solidFill>
              <a:effectLst>
                <a:outerShdw blurRad="38100" dist="19050" dir="2700000" algn="tl" rotWithShape="0">
                  <a:schemeClr val="dk1">
                    <a:alpha val="40000"/>
                  </a:schemeClr>
                </a:outerShdw>
              </a:effectLst>
            </a:endParaRPr>
          </a:p>
        </p:txBody>
      </p:sp>
      <p:sp>
        <p:nvSpPr>
          <p:cNvPr id="6" name="Rectangle 5"/>
          <p:cNvSpPr/>
          <p:nvPr/>
        </p:nvSpPr>
        <p:spPr>
          <a:xfrm>
            <a:off x="8807825" y="5675579"/>
            <a:ext cx="3168606" cy="1015663"/>
          </a:xfrm>
          <a:prstGeom prst="rect">
            <a:avLst/>
          </a:prstGeom>
          <a:noFill/>
        </p:spPr>
        <p:txBody>
          <a:bodyPr wrap="square" lIns="91440" tIns="45720" rIns="91440" bIns="45720">
            <a:spAutoFit/>
          </a:bodyPr>
          <a:lstStyle/>
          <a:p>
            <a:r>
              <a:rPr lang="en-US" sz="2000" dirty="0">
                <a:ln w="0"/>
                <a:effectLst>
                  <a:outerShdw blurRad="38100" dist="19050" dir="2700000" algn="tl" rotWithShape="0">
                    <a:schemeClr val="dk1">
                      <a:alpha val="40000"/>
                    </a:schemeClr>
                  </a:outerShdw>
                </a:effectLst>
              </a:rPr>
              <a:t>SDAs already took part in</a:t>
            </a:r>
          </a:p>
          <a:p>
            <a:r>
              <a:rPr lang="en-US" sz="2000" b="0" cap="none" spc="0" dirty="0">
                <a:ln w="0"/>
                <a:solidFill>
                  <a:schemeClr val="tx1"/>
                </a:solidFill>
                <a:effectLst>
                  <a:outerShdw blurRad="38100" dist="19050" dir="2700000" algn="tl" rotWithShape="0">
                    <a:schemeClr val="dk1">
                      <a:alpha val="40000"/>
                    </a:schemeClr>
                  </a:outerShdw>
                </a:effectLst>
              </a:rPr>
              <a:t>USHA Survey, UWEI</a:t>
            </a:r>
          </a:p>
          <a:p>
            <a:r>
              <a:rPr lang="en-US" sz="2000" dirty="0">
                <a:ln w="0"/>
                <a:effectLst>
                  <a:outerShdw blurRad="38100" dist="19050" dir="2700000" algn="tl" rotWithShape="0">
                    <a:schemeClr val="dk1">
                      <a:alpha val="40000"/>
                    </a:schemeClr>
                  </a:outerShdw>
                </a:effectLst>
              </a:rPr>
              <a:t>COVID Management</a:t>
            </a:r>
            <a:endParaRPr lang="en-US" sz="20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552387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279638735"/>
              </p:ext>
            </p:extLst>
          </p:nvPr>
        </p:nvGraphicFramePr>
        <p:xfrm>
          <a:off x="403412" y="187288"/>
          <a:ext cx="11228294" cy="6240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extLst>
              <p:ext uri="{D42A27DB-BD31-4B8C-83A1-F6EECF244321}">
                <p14:modId xmlns:p14="http://schemas.microsoft.com/office/powerpoint/2010/main" val="3714590974"/>
              </p:ext>
            </p:extLst>
          </p:nvPr>
        </p:nvGraphicFramePr>
        <p:xfrm>
          <a:off x="8963216" y="4779056"/>
          <a:ext cx="2877668" cy="181622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Rectangle 1"/>
          <p:cNvSpPr/>
          <p:nvPr/>
        </p:nvSpPr>
        <p:spPr>
          <a:xfrm rot="20871975">
            <a:off x="2985239" y="5213291"/>
            <a:ext cx="5174054" cy="947758"/>
          </a:xfrm>
          <a:prstGeom prst="rect">
            <a:avLst/>
          </a:prstGeom>
          <a:noFill/>
        </p:spPr>
        <p:style>
          <a:lnRef idx="3">
            <a:schemeClr val="lt1"/>
          </a:lnRef>
          <a:fillRef idx="1">
            <a:schemeClr val="accent1"/>
          </a:fillRef>
          <a:effectRef idx="1">
            <a:schemeClr val="accent1"/>
          </a:effectRef>
          <a:fontRef idx="minor">
            <a:schemeClr val="lt1"/>
          </a:fontRef>
        </p:style>
        <p:txBody>
          <a:bodyPr wrap="none" lIns="91440" tIns="45720" rIns="91440" bIns="45720">
            <a:prstTxWarp prst="textCascadeUp">
              <a:avLst/>
            </a:prstTxWarp>
            <a:spAutoFit/>
          </a:bodyPr>
          <a:lstStyle/>
          <a:p>
            <a:pPr algn="ctr"/>
            <a:r>
              <a:rPr lang="en-US" sz="3200" b="0" cap="none" spc="0" dirty="0">
                <a:ln w="0"/>
                <a:solidFill>
                  <a:schemeClr val="tx1"/>
                </a:solidFill>
                <a:effectLst>
                  <a:glow rad="228600">
                    <a:schemeClr val="accent4">
                      <a:satMod val="175000"/>
                      <a:alpha val="40000"/>
                    </a:schemeClr>
                  </a:glow>
                  <a:outerShdw blurRad="38100" dist="19050" dir="2700000" algn="tl" rotWithShape="0">
                    <a:schemeClr val="dk1">
                      <a:alpha val="40000"/>
                    </a:schemeClr>
                  </a:outerShdw>
                </a:effectLst>
              </a:rPr>
              <a:t>Jaga Mission : Slum to Adarsh Colony</a:t>
            </a:r>
          </a:p>
        </p:txBody>
      </p:sp>
      <p:sp>
        <p:nvSpPr>
          <p:cNvPr id="6" name="TextBox 5"/>
          <p:cNvSpPr txBox="1"/>
          <p:nvPr/>
        </p:nvSpPr>
        <p:spPr>
          <a:xfrm>
            <a:off x="8396962" y="4779056"/>
            <a:ext cx="461665" cy="1485343"/>
          </a:xfrm>
          <a:prstGeom prst="rect">
            <a:avLst/>
          </a:prstGeom>
          <a:noFill/>
        </p:spPr>
        <p:txBody>
          <a:bodyPr vert="vert" wrap="none" rtlCol="0">
            <a:spAutoFit/>
          </a:bodyPr>
          <a:lstStyle/>
          <a:p>
            <a:r>
              <a:rPr lang="en-US" b="1" dirty="0"/>
              <a:t>6 v e r t </a:t>
            </a:r>
            <a:r>
              <a:rPr lang="en-US" b="1" dirty="0" err="1"/>
              <a:t>i</a:t>
            </a:r>
            <a:r>
              <a:rPr lang="en-US" b="1" dirty="0"/>
              <a:t> c a l s</a:t>
            </a:r>
            <a:endParaRPr lang="en-IN" b="1" dirty="0"/>
          </a:p>
        </p:txBody>
      </p:sp>
    </p:spTree>
    <p:extLst>
      <p:ext uri="{BB962C8B-B14F-4D97-AF65-F5344CB8AC3E}">
        <p14:creationId xmlns:p14="http://schemas.microsoft.com/office/powerpoint/2010/main" val="25691186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graphicEl>
                                              <a:dgm id="{82ED47FD-CD8E-4EC8-A7E3-BF3AC4BC5C1A}"/>
                                            </p:graphicEl>
                                          </p:spTgt>
                                        </p:tgtEl>
                                        <p:attrNameLst>
                                          <p:attrName>style.visibility</p:attrName>
                                        </p:attrNameLst>
                                      </p:cBhvr>
                                      <p:to>
                                        <p:strVal val="visible"/>
                                      </p:to>
                                    </p:set>
                                    <p:animEffect transition="in" filter="wipe(left)">
                                      <p:cBhvr>
                                        <p:cTn id="7" dur="1000"/>
                                        <p:tgtEl>
                                          <p:spTgt spid="3">
                                            <p:graphicEl>
                                              <a:dgm id="{82ED47FD-CD8E-4EC8-A7E3-BF3AC4BC5C1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graphicEl>
                                              <a:dgm id="{F9CCBAD5-097C-485C-8919-6184C7EEFD7E}"/>
                                            </p:graphicEl>
                                          </p:spTgt>
                                        </p:tgtEl>
                                        <p:attrNameLst>
                                          <p:attrName>style.visibility</p:attrName>
                                        </p:attrNameLst>
                                      </p:cBhvr>
                                      <p:to>
                                        <p:strVal val="visible"/>
                                      </p:to>
                                    </p:set>
                                    <p:animEffect transition="in" filter="wipe(left)">
                                      <p:cBhvr>
                                        <p:cTn id="12" dur="1000"/>
                                        <p:tgtEl>
                                          <p:spTgt spid="3">
                                            <p:graphicEl>
                                              <a:dgm id="{F9CCBAD5-097C-485C-8919-6184C7EEFD7E}"/>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graphicEl>
                                              <a:dgm id="{11A5A2A7-91C6-46F2-8556-627425ECFBB7}"/>
                                            </p:graphicEl>
                                          </p:spTgt>
                                        </p:tgtEl>
                                        <p:attrNameLst>
                                          <p:attrName>style.visibility</p:attrName>
                                        </p:attrNameLst>
                                      </p:cBhvr>
                                      <p:to>
                                        <p:strVal val="visible"/>
                                      </p:to>
                                    </p:set>
                                    <p:animEffect transition="in" filter="wipe(left)">
                                      <p:cBhvr>
                                        <p:cTn id="15" dur="1000"/>
                                        <p:tgtEl>
                                          <p:spTgt spid="3">
                                            <p:graphicEl>
                                              <a:dgm id="{11A5A2A7-91C6-46F2-8556-627425ECFBB7}"/>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graphicEl>
                                              <a:dgm id="{0E440571-9F95-4B72-A493-416BCF3A93CD}"/>
                                            </p:graphicEl>
                                          </p:spTgt>
                                        </p:tgtEl>
                                        <p:attrNameLst>
                                          <p:attrName>style.visibility</p:attrName>
                                        </p:attrNameLst>
                                      </p:cBhvr>
                                      <p:to>
                                        <p:strVal val="visible"/>
                                      </p:to>
                                    </p:set>
                                    <p:animEffect transition="in" filter="wipe(left)">
                                      <p:cBhvr>
                                        <p:cTn id="20" dur="1000"/>
                                        <p:tgtEl>
                                          <p:spTgt spid="3">
                                            <p:graphicEl>
                                              <a:dgm id="{0E440571-9F95-4B72-A493-416BCF3A93CD}"/>
                                            </p:graphic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
                                            <p:graphicEl>
                                              <a:dgm id="{B71B1270-F360-434C-86C4-70BD187AA3AC}"/>
                                            </p:graphicEl>
                                          </p:spTgt>
                                        </p:tgtEl>
                                        <p:attrNameLst>
                                          <p:attrName>style.visibility</p:attrName>
                                        </p:attrNameLst>
                                      </p:cBhvr>
                                      <p:to>
                                        <p:strVal val="visible"/>
                                      </p:to>
                                    </p:set>
                                    <p:animEffect transition="in" filter="wipe(left)">
                                      <p:cBhvr>
                                        <p:cTn id="23" dur="1000"/>
                                        <p:tgtEl>
                                          <p:spTgt spid="3">
                                            <p:graphicEl>
                                              <a:dgm id="{B71B1270-F360-434C-86C4-70BD187AA3AC}"/>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
                                            <p:graphicEl>
                                              <a:dgm id="{B1DD49ED-2662-4C62-94C5-123D4022EBF4}"/>
                                            </p:graphicEl>
                                          </p:spTgt>
                                        </p:tgtEl>
                                        <p:attrNameLst>
                                          <p:attrName>style.visibility</p:attrName>
                                        </p:attrNameLst>
                                      </p:cBhvr>
                                      <p:to>
                                        <p:strVal val="visible"/>
                                      </p:to>
                                    </p:set>
                                    <p:animEffect transition="in" filter="wipe(left)">
                                      <p:cBhvr>
                                        <p:cTn id="28" dur="1000"/>
                                        <p:tgtEl>
                                          <p:spTgt spid="3">
                                            <p:graphicEl>
                                              <a:dgm id="{B1DD49ED-2662-4C62-94C5-123D4022EBF4}"/>
                                            </p:graphic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3">
                                            <p:graphicEl>
                                              <a:dgm id="{A38925BB-7ED8-4FF1-83DE-08B48F947D68}"/>
                                            </p:graphicEl>
                                          </p:spTgt>
                                        </p:tgtEl>
                                        <p:attrNameLst>
                                          <p:attrName>style.visibility</p:attrName>
                                        </p:attrNameLst>
                                      </p:cBhvr>
                                      <p:to>
                                        <p:strVal val="visible"/>
                                      </p:to>
                                    </p:set>
                                    <p:animEffect transition="in" filter="wipe(left)">
                                      <p:cBhvr>
                                        <p:cTn id="31" dur="1000"/>
                                        <p:tgtEl>
                                          <p:spTgt spid="3">
                                            <p:graphicEl>
                                              <a:dgm id="{A38925BB-7ED8-4FF1-83DE-08B48F947D68}"/>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
                                            <p:graphicEl>
                                              <a:dgm id="{EF55B450-C082-4863-8B39-884339011640}"/>
                                            </p:graphicEl>
                                          </p:spTgt>
                                        </p:tgtEl>
                                        <p:attrNameLst>
                                          <p:attrName>style.visibility</p:attrName>
                                        </p:attrNameLst>
                                      </p:cBhvr>
                                      <p:to>
                                        <p:strVal val="visible"/>
                                      </p:to>
                                    </p:set>
                                    <p:animEffect transition="in" filter="wipe(left)">
                                      <p:cBhvr>
                                        <p:cTn id="36" dur="1000"/>
                                        <p:tgtEl>
                                          <p:spTgt spid="3">
                                            <p:graphicEl>
                                              <a:dgm id="{EF55B450-C082-4863-8B39-884339011640}"/>
                                            </p:graphic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
                                            <p:graphicEl>
                                              <a:dgm id="{93A5AF9E-C2EC-43A2-BA1A-486E6BFE1253}"/>
                                            </p:graphicEl>
                                          </p:spTgt>
                                        </p:tgtEl>
                                        <p:attrNameLst>
                                          <p:attrName>style.visibility</p:attrName>
                                        </p:attrNameLst>
                                      </p:cBhvr>
                                      <p:to>
                                        <p:strVal val="visible"/>
                                      </p:to>
                                    </p:set>
                                    <p:animEffect transition="in" filter="wipe(left)">
                                      <p:cBhvr>
                                        <p:cTn id="39" dur="1000"/>
                                        <p:tgtEl>
                                          <p:spTgt spid="3">
                                            <p:graphicEl>
                                              <a:dgm id="{93A5AF9E-C2EC-43A2-BA1A-486E6BFE125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897" y="0"/>
            <a:ext cx="11804750" cy="1325563"/>
          </a:xfrm>
        </p:spPr>
        <p:txBody>
          <a:bodyPr>
            <a:normAutofit/>
          </a:bodyPr>
          <a:lstStyle/>
          <a:p>
            <a:r>
              <a:rPr lang="en-US" sz="3600" dirty="0">
                <a:ln w="0"/>
                <a:effectLst>
                  <a:outerShdw blurRad="38100" dist="19050" dir="2700000" algn="tl" rotWithShape="0">
                    <a:schemeClr val="dk1">
                      <a:alpha val="40000"/>
                    </a:schemeClr>
                  </a:outerShdw>
                </a:effectLst>
              </a:rPr>
              <a:t>Role of SDA in Phase 2 of Jaga Mission Slum to Adarsh Colony</a:t>
            </a:r>
            <a:endParaRPr lang="en-IN" sz="3600" dirty="0">
              <a:ln w="0"/>
              <a:effectLst>
                <a:outerShdw blurRad="38100" dist="19050" dir="2700000" algn="tl" rotWithShape="0">
                  <a:schemeClr val="dk1">
                    <a:alpha val="40000"/>
                  </a:schemeClr>
                </a:outerShdw>
              </a:effectLst>
            </a:endParaRPr>
          </a:p>
        </p:txBody>
      </p:sp>
      <p:graphicFrame>
        <p:nvGraphicFramePr>
          <p:cNvPr id="4" name="Diagram 3"/>
          <p:cNvGraphicFramePr/>
          <p:nvPr>
            <p:extLst/>
          </p:nvPr>
        </p:nvGraphicFramePr>
        <p:xfrm>
          <a:off x="-16731" y="965915"/>
          <a:ext cx="12208731" cy="4517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95897" y="5209348"/>
            <a:ext cx="2879124" cy="1323439"/>
          </a:xfrm>
          <a:prstGeom prst="rect">
            <a:avLst/>
          </a:prstGeom>
          <a:solidFill>
            <a:schemeClr val="tx1"/>
          </a:solidFill>
        </p:spPr>
        <p:txBody>
          <a:bodyPr wrap="square" lIns="91440" tIns="45720" rIns="91440" bIns="45720">
            <a:spAutoFit/>
          </a:bodyPr>
          <a:lstStyle/>
          <a:p>
            <a:r>
              <a:rPr lang="en-US" sz="2000" dirty="0">
                <a:ln w="0"/>
                <a:solidFill>
                  <a:schemeClr val="bg1"/>
                </a:solidFill>
                <a:latin typeface="Arial Narrow" panose="020B0606020202030204" pitchFamily="34" charset="0"/>
              </a:rPr>
              <a:t>Assist </a:t>
            </a:r>
            <a:r>
              <a:rPr lang="en-US" sz="2000" b="0" cap="none" spc="0" dirty="0">
                <a:ln w="0"/>
                <a:solidFill>
                  <a:schemeClr val="bg1"/>
                </a:solidFill>
                <a:latin typeface="Arial Narrow" panose="020B0606020202030204" pitchFamily="34" charset="0"/>
              </a:rPr>
              <a:t>Ward officer</a:t>
            </a:r>
          </a:p>
          <a:p>
            <a:r>
              <a:rPr lang="en-US" sz="2000" dirty="0">
                <a:ln w="0"/>
                <a:solidFill>
                  <a:schemeClr val="bg1"/>
                </a:solidFill>
                <a:latin typeface="Arial Narrow" panose="020B0606020202030204" pitchFamily="34" charset="0"/>
              </a:rPr>
              <a:t>Hold Group Discussion </a:t>
            </a:r>
          </a:p>
          <a:p>
            <a:r>
              <a:rPr lang="en-US" sz="2000" dirty="0">
                <a:ln w="0"/>
                <a:solidFill>
                  <a:schemeClr val="bg1"/>
                </a:solidFill>
                <a:latin typeface="Arial Narrow" panose="020B0606020202030204" pitchFamily="34" charset="0"/>
              </a:rPr>
              <a:t>Ensure assessment is accurate</a:t>
            </a:r>
            <a:endParaRPr lang="en-US" sz="2000" b="0" cap="none" spc="0" dirty="0">
              <a:ln w="0"/>
              <a:solidFill>
                <a:schemeClr val="bg1"/>
              </a:solidFill>
              <a:latin typeface="Arial Narrow" panose="020B0606020202030204" pitchFamily="34" charset="0"/>
            </a:endParaRPr>
          </a:p>
        </p:txBody>
      </p:sp>
      <p:sp>
        <p:nvSpPr>
          <p:cNvPr id="6" name="Rectangle 5"/>
          <p:cNvSpPr/>
          <p:nvPr/>
        </p:nvSpPr>
        <p:spPr>
          <a:xfrm>
            <a:off x="3267319" y="5199767"/>
            <a:ext cx="2986217" cy="1200329"/>
          </a:xfrm>
          <a:prstGeom prst="rect">
            <a:avLst/>
          </a:prstGeom>
          <a:solidFill>
            <a:schemeClr val="tx1"/>
          </a:solidFill>
        </p:spPr>
        <p:txBody>
          <a:bodyPr wrap="square" lIns="91440" tIns="45720" rIns="91440" bIns="45720">
            <a:spAutoFit/>
          </a:bodyPr>
          <a:lstStyle/>
          <a:p>
            <a:r>
              <a:rPr lang="en-US" sz="2400" dirty="0">
                <a:ln w="0"/>
                <a:solidFill>
                  <a:schemeClr val="bg1"/>
                </a:solidFill>
                <a:latin typeface="Arial Narrow" panose="020B0606020202030204" pitchFamily="34" charset="0"/>
              </a:rPr>
              <a:t>Understand gap analysis and provide f</a:t>
            </a:r>
            <a:r>
              <a:rPr lang="en-US" sz="2400" b="0" cap="none" spc="0" dirty="0">
                <a:ln w="0"/>
                <a:solidFill>
                  <a:schemeClr val="bg1"/>
                </a:solidFill>
                <a:latin typeface="Arial Narrow" panose="020B0606020202030204" pitchFamily="34" charset="0"/>
              </a:rPr>
              <a:t>eedback to ward officer</a:t>
            </a:r>
          </a:p>
        </p:txBody>
      </p:sp>
      <p:sp>
        <p:nvSpPr>
          <p:cNvPr id="7" name="Rectangle 6"/>
          <p:cNvSpPr/>
          <p:nvPr/>
        </p:nvSpPr>
        <p:spPr>
          <a:xfrm>
            <a:off x="6517026" y="5172171"/>
            <a:ext cx="3147461" cy="1200329"/>
          </a:xfrm>
          <a:prstGeom prst="rect">
            <a:avLst/>
          </a:prstGeom>
          <a:solidFill>
            <a:schemeClr val="tx1"/>
          </a:solidFill>
        </p:spPr>
        <p:txBody>
          <a:bodyPr wrap="square" lIns="91440" tIns="45720" rIns="91440" bIns="45720">
            <a:spAutoFit/>
          </a:bodyPr>
          <a:lstStyle/>
          <a:p>
            <a:r>
              <a:rPr lang="en-US" dirty="0">
                <a:ln w="0"/>
                <a:solidFill>
                  <a:schemeClr val="bg1"/>
                </a:solidFill>
              </a:rPr>
              <a:t>Act as implementation partner </a:t>
            </a:r>
          </a:p>
          <a:p>
            <a:r>
              <a:rPr lang="en-US" cap="none" spc="0" dirty="0">
                <a:ln w="0"/>
                <a:solidFill>
                  <a:schemeClr val="bg1"/>
                </a:solidFill>
              </a:rPr>
              <a:t>Monitor works</a:t>
            </a:r>
          </a:p>
          <a:p>
            <a:r>
              <a:rPr lang="en-US" dirty="0">
                <a:ln w="0"/>
                <a:solidFill>
                  <a:schemeClr val="bg1"/>
                </a:solidFill>
              </a:rPr>
              <a:t>Raise issues if work is not satisfactory</a:t>
            </a:r>
            <a:endParaRPr lang="en-US" cap="none" spc="0" dirty="0">
              <a:ln w="0"/>
              <a:solidFill>
                <a:schemeClr val="bg1"/>
              </a:solidFill>
            </a:endParaRPr>
          </a:p>
        </p:txBody>
      </p:sp>
      <p:sp>
        <p:nvSpPr>
          <p:cNvPr id="8" name="Rectangle 7"/>
          <p:cNvSpPr/>
          <p:nvPr/>
        </p:nvSpPr>
        <p:spPr>
          <a:xfrm>
            <a:off x="9795541" y="5172171"/>
            <a:ext cx="2265405" cy="1692771"/>
          </a:xfrm>
          <a:prstGeom prst="rect">
            <a:avLst/>
          </a:prstGeom>
          <a:solidFill>
            <a:schemeClr val="tx1"/>
          </a:solidFill>
        </p:spPr>
        <p:txBody>
          <a:bodyPr wrap="square" lIns="91440" tIns="45720" rIns="91440" bIns="45720">
            <a:spAutoFit/>
          </a:bodyPr>
          <a:lstStyle/>
          <a:p>
            <a:r>
              <a:rPr lang="en-US" sz="2400" dirty="0">
                <a:ln w="0"/>
                <a:solidFill>
                  <a:schemeClr val="bg1"/>
                </a:solidFill>
                <a:latin typeface="Arial Narrow" panose="020B0606020202030204" pitchFamily="34" charset="0"/>
              </a:rPr>
              <a:t>Call SDA Meeting</a:t>
            </a:r>
          </a:p>
          <a:p>
            <a:r>
              <a:rPr lang="en-US" sz="2000" b="0" cap="none" spc="0" dirty="0">
                <a:ln w="0"/>
                <a:solidFill>
                  <a:schemeClr val="bg1"/>
                </a:solidFill>
                <a:latin typeface="Arial Narrow" panose="020B0606020202030204" pitchFamily="34" charset="0"/>
              </a:rPr>
              <a:t>Discuss if work is complete</a:t>
            </a:r>
          </a:p>
          <a:p>
            <a:r>
              <a:rPr lang="en-US" sz="2000" b="0" cap="none" spc="0" dirty="0">
                <a:ln w="0"/>
                <a:solidFill>
                  <a:schemeClr val="bg1"/>
                </a:solidFill>
                <a:latin typeface="Arial Narrow" panose="020B0606020202030204" pitchFamily="34" charset="0"/>
              </a:rPr>
              <a:t>Propose </a:t>
            </a:r>
          </a:p>
          <a:p>
            <a:r>
              <a:rPr lang="en-US" sz="2000" b="0" cap="none" spc="0" dirty="0">
                <a:ln w="0"/>
                <a:solidFill>
                  <a:schemeClr val="bg1"/>
                </a:solidFill>
                <a:latin typeface="Arial Narrow" panose="020B0606020202030204" pitchFamily="34" charset="0"/>
              </a:rPr>
              <a:t>Resolution to delist</a:t>
            </a:r>
          </a:p>
        </p:txBody>
      </p:sp>
    </p:spTree>
    <p:extLst>
      <p:ext uri="{BB962C8B-B14F-4D97-AF65-F5344CB8AC3E}">
        <p14:creationId xmlns:p14="http://schemas.microsoft.com/office/powerpoint/2010/main" val="3989119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 name="Picture 80">
            <a:extLst>
              <a:ext uri="{FF2B5EF4-FFF2-40B4-BE49-F238E27FC236}">
                <a16:creationId xmlns:a16="http://schemas.microsoft.com/office/drawing/2014/main" id="{9B1B84BC-ED05-47CE-8D8F-A344FE331A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172" y="4631383"/>
            <a:ext cx="1425575" cy="747294"/>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71">
            <a:extLst>
              <a:ext uri="{FF2B5EF4-FFF2-40B4-BE49-F238E27FC236}">
                <a16:creationId xmlns:a16="http://schemas.microsoft.com/office/drawing/2014/main" id="{841134A8-1A34-4514-A43B-C2BDAEC33255}"/>
              </a:ext>
            </a:extLst>
          </p:cNvPr>
          <p:cNvSpPr txBox="1">
            <a:spLocks noChangeArrowheads="1"/>
          </p:cNvSpPr>
          <p:nvPr/>
        </p:nvSpPr>
        <p:spPr bwMode="auto">
          <a:xfrm>
            <a:off x="4353659" y="1373637"/>
            <a:ext cx="2470416" cy="33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lgn="ctr" eaLnBrk="0" fontAlgn="base" hangingPunct="0">
              <a:spcBef>
                <a:spcPct val="0"/>
              </a:spcBef>
              <a:spcAft>
                <a:spcPct val="0"/>
              </a:spcAft>
            </a:pPr>
            <a:r>
              <a:rPr lang="en-US" altLang="en-US" sz="1600" b="1" dirty="0">
                <a:solidFill>
                  <a:srgbClr val="FF0000"/>
                </a:solidFill>
                <a:effectLst>
                  <a:outerShdw blurRad="38100" dist="38100" dir="2700000" algn="tl">
                    <a:srgbClr val="000000">
                      <a:alpha val="43137"/>
                    </a:srgbClr>
                  </a:outerShdw>
                </a:effectLst>
                <a:latin typeface="Calibri" panose="020F0502020204030204" pitchFamily="34" charset="0"/>
                <a:ea typeface="Cambria" panose="02040503050406030204" pitchFamily="18" charset="0"/>
                <a:cs typeface="Calibri" panose="020F0502020204030204" pitchFamily="34" charset="0"/>
              </a:rPr>
              <a:t>Shri Nikhil Pavan Kalyan, IAS</a:t>
            </a:r>
          </a:p>
          <a:p>
            <a:pPr lvl="0" algn="ctr" eaLnBrk="0" fontAlgn="base" hangingPunct="0">
              <a:spcBef>
                <a:spcPct val="0"/>
              </a:spcBef>
              <a:spcAft>
                <a:spcPct val="0"/>
              </a:spcAft>
            </a:pPr>
            <a:r>
              <a:rPr lang="en-US" altLang="en-US" sz="1600" b="1" dirty="0">
                <a:solidFill>
                  <a:srgbClr val="FF0000"/>
                </a:solidFill>
                <a:effectLst>
                  <a:outerShdw blurRad="38100" dist="38100" dir="2700000" algn="tl">
                    <a:srgbClr val="000000">
                      <a:alpha val="43137"/>
                    </a:srgbClr>
                  </a:outerShdw>
                </a:effectLst>
                <a:latin typeface="Calibri" panose="020F0502020204030204" pitchFamily="34" charset="0"/>
                <a:ea typeface="Cambria" panose="02040503050406030204" pitchFamily="18" charset="0"/>
                <a:cs typeface="Calibri" panose="020F0502020204030204" pitchFamily="34" charset="0"/>
              </a:rPr>
              <a:t>Administrator, RMC</a:t>
            </a:r>
            <a:endParaRPr kumimoji="0" lang="en-US" altLang="en-US" b="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endParaRPr>
          </a:p>
        </p:txBody>
      </p:sp>
      <p:grpSp>
        <p:nvGrpSpPr>
          <p:cNvPr id="13" name="Group 1">
            <a:extLst>
              <a:ext uri="{FF2B5EF4-FFF2-40B4-BE49-F238E27FC236}">
                <a16:creationId xmlns:a16="http://schemas.microsoft.com/office/drawing/2014/main" id="{778D28DC-559F-41EF-9DC3-15E1A8BCA5FF}"/>
              </a:ext>
            </a:extLst>
          </p:cNvPr>
          <p:cNvGrpSpPr>
            <a:grpSpLocks/>
          </p:cNvGrpSpPr>
          <p:nvPr/>
        </p:nvGrpSpPr>
        <p:grpSpPr bwMode="auto">
          <a:xfrm>
            <a:off x="2139962" y="1784289"/>
            <a:ext cx="8262767" cy="4793156"/>
            <a:chOff x="2261" y="1258"/>
            <a:chExt cx="9462" cy="10669"/>
          </a:xfrm>
        </p:grpSpPr>
        <p:sp>
          <p:nvSpPr>
            <p:cNvPr id="16" name="AutoShape 67">
              <a:extLst>
                <a:ext uri="{FF2B5EF4-FFF2-40B4-BE49-F238E27FC236}">
                  <a16:creationId xmlns:a16="http://schemas.microsoft.com/office/drawing/2014/main" id="{CDA1E696-EFE4-449A-A6C1-1494C07EED74}"/>
                </a:ext>
              </a:extLst>
            </p:cNvPr>
            <p:cNvSpPr>
              <a:spLocks/>
            </p:cNvSpPr>
            <p:nvPr/>
          </p:nvSpPr>
          <p:spPr bwMode="auto">
            <a:xfrm>
              <a:off x="6060" y="1258"/>
              <a:ext cx="197" cy="558"/>
            </a:xfrm>
            <a:custGeom>
              <a:avLst/>
              <a:gdLst>
                <a:gd name="T0" fmla="+- 0 6110 6060"/>
                <a:gd name="T1" fmla="*/ T0 w 120"/>
                <a:gd name="T2" fmla="+- 0 1789 1068"/>
                <a:gd name="T3" fmla="*/ 1789 h 841"/>
                <a:gd name="T4" fmla="+- 0 6060 6060"/>
                <a:gd name="T5" fmla="*/ T4 w 120"/>
                <a:gd name="T6" fmla="+- 0 1789 1068"/>
                <a:gd name="T7" fmla="*/ 1789 h 841"/>
                <a:gd name="T8" fmla="+- 0 6120 6060"/>
                <a:gd name="T9" fmla="*/ T8 w 120"/>
                <a:gd name="T10" fmla="+- 0 1909 1068"/>
                <a:gd name="T11" fmla="*/ 1909 h 841"/>
                <a:gd name="T12" fmla="+- 0 6165 6060"/>
                <a:gd name="T13" fmla="*/ T12 w 120"/>
                <a:gd name="T14" fmla="+- 0 1819 1068"/>
                <a:gd name="T15" fmla="*/ 1819 h 841"/>
                <a:gd name="T16" fmla="+- 0 6114 6060"/>
                <a:gd name="T17" fmla="*/ T16 w 120"/>
                <a:gd name="T18" fmla="+- 0 1819 1068"/>
                <a:gd name="T19" fmla="*/ 1819 h 841"/>
                <a:gd name="T20" fmla="+- 0 6110 6060"/>
                <a:gd name="T21" fmla="*/ T20 w 120"/>
                <a:gd name="T22" fmla="+- 0 1814 1068"/>
                <a:gd name="T23" fmla="*/ 1814 h 841"/>
                <a:gd name="T24" fmla="+- 0 6110 6060"/>
                <a:gd name="T25" fmla="*/ T24 w 120"/>
                <a:gd name="T26" fmla="+- 0 1789 1068"/>
                <a:gd name="T27" fmla="*/ 1789 h 841"/>
                <a:gd name="T28" fmla="+- 0 6126 6060"/>
                <a:gd name="T29" fmla="*/ T28 w 120"/>
                <a:gd name="T30" fmla="+- 0 1068 1068"/>
                <a:gd name="T31" fmla="*/ 1068 h 841"/>
                <a:gd name="T32" fmla="+- 0 6114 6060"/>
                <a:gd name="T33" fmla="*/ T32 w 120"/>
                <a:gd name="T34" fmla="+- 0 1068 1068"/>
                <a:gd name="T35" fmla="*/ 1068 h 841"/>
                <a:gd name="T36" fmla="+- 0 6110 6060"/>
                <a:gd name="T37" fmla="*/ T36 w 120"/>
                <a:gd name="T38" fmla="+- 0 1072 1068"/>
                <a:gd name="T39" fmla="*/ 1072 h 841"/>
                <a:gd name="T40" fmla="+- 0 6110 6060"/>
                <a:gd name="T41" fmla="*/ T40 w 120"/>
                <a:gd name="T42" fmla="+- 0 1814 1068"/>
                <a:gd name="T43" fmla="*/ 1814 h 841"/>
                <a:gd name="T44" fmla="+- 0 6114 6060"/>
                <a:gd name="T45" fmla="*/ T44 w 120"/>
                <a:gd name="T46" fmla="+- 0 1819 1068"/>
                <a:gd name="T47" fmla="*/ 1819 h 841"/>
                <a:gd name="T48" fmla="+- 0 6126 6060"/>
                <a:gd name="T49" fmla="*/ T48 w 120"/>
                <a:gd name="T50" fmla="+- 0 1819 1068"/>
                <a:gd name="T51" fmla="*/ 1819 h 841"/>
                <a:gd name="T52" fmla="+- 0 6130 6060"/>
                <a:gd name="T53" fmla="*/ T52 w 120"/>
                <a:gd name="T54" fmla="+- 0 1814 1068"/>
                <a:gd name="T55" fmla="*/ 1814 h 841"/>
                <a:gd name="T56" fmla="+- 0 6130 6060"/>
                <a:gd name="T57" fmla="*/ T56 w 120"/>
                <a:gd name="T58" fmla="+- 0 1072 1068"/>
                <a:gd name="T59" fmla="*/ 1072 h 841"/>
                <a:gd name="T60" fmla="+- 0 6126 6060"/>
                <a:gd name="T61" fmla="*/ T60 w 120"/>
                <a:gd name="T62" fmla="+- 0 1068 1068"/>
                <a:gd name="T63" fmla="*/ 1068 h 841"/>
                <a:gd name="T64" fmla="+- 0 6180 6060"/>
                <a:gd name="T65" fmla="*/ T64 w 120"/>
                <a:gd name="T66" fmla="+- 0 1789 1068"/>
                <a:gd name="T67" fmla="*/ 1789 h 841"/>
                <a:gd name="T68" fmla="+- 0 6130 6060"/>
                <a:gd name="T69" fmla="*/ T68 w 120"/>
                <a:gd name="T70" fmla="+- 0 1789 1068"/>
                <a:gd name="T71" fmla="*/ 1789 h 841"/>
                <a:gd name="T72" fmla="+- 0 6130 6060"/>
                <a:gd name="T73" fmla="*/ T72 w 120"/>
                <a:gd name="T74" fmla="+- 0 1814 1068"/>
                <a:gd name="T75" fmla="*/ 1814 h 841"/>
                <a:gd name="T76" fmla="+- 0 6126 6060"/>
                <a:gd name="T77" fmla="*/ T76 w 120"/>
                <a:gd name="T78" fmla="+- 0 1819 1068"/>
                <a:gd name="T79" fmla="*/ 1819 h 841"/>
                <a:gd name="T80" fmla="+- 0 6165 6060"/>
                <a:gd name="T81" fmla="*/ T80 w 120"/>
                <a:gd name="T82" fmla="+- 0 1819 1068"/>
                <a:gd name="T83" fmla="*/ 1819 h 841"/>
                <a:gd name="T84" fmla="+- 0 6180 6060"/>
                <a:gd name="T85" fmla="*/ T84 w 120"/>
                <a:gd name="T86" fmla="+- 0 1789 1068"/>
                <a:gd name="T87" fmla="*/ 1789 h 84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120" h="841">
                  <a:moveTo>
                    <a:pt x="50" y="721"/>
                  </a:moveTo>
                  <a:lnTo>
                    <a:pt x="0" y="721"/>
                  </a:lnTo>
                  <a:lnTo>
                    <a:pt x="60" y="841"/>
                  </a:lnTo>
                  <a:lnTo>
                    <a:pt x="105" y="751"/>
                  </a:lnTo>
                  <a:lnTo>
                    <a:pt x="54" y="751"/>
                  </a:lnTo>
                  <a:lnTo>
                    <a:pt x="50" y="746"/>
                  </a:lnTo>
                  <a:lnTo>
                    <a:pt x="50" y="721"/>
                  </a:lnTo>
                  <a:close/>
                  <a:moveTo>
                    <a:pt x="66" y="0"/>
                  </a:moveTo>
                  <a:lnTo>
                    <a:pt x="54" y="0"/>
                  </a:lnTo>
                  <a:lnTo>
                    <a:pt x="50" y="4"/>
                  </a:lnTo>
                  <a:lnTo>
                    <a:pt x="50" y="746"/>
                  </a:lnTo>
                  <a:lnTo>
                    <a:pt x="54" y="751"/>
                  </a:lnTo>
                  <a:lnTo>
                    <a:pt x="66" y="751"/>
                  </a:lnTo>
                  <a:lnTo>
                    <a:pt x="70" y="746"/>
                  </a:lnTo>
                  <a:lnTo>
                    <a:pt x="70" y="4"/>
                  </a:lnTo>
                  <a:lnTo>
                    <a:pt x="66" y="0"/>
                  </a:lnTo>
                  <a:close/>
                  <a:moveTo>
                    <a:pt x="120" y="721"/>
                  </a:moveTo>
                  <a:lnTo>
                    <a:pt x="70" y="721"/>
                  </a:lnTo>
                  <a:lnTo>
                    <a:pt x="70" y="746"/>
                  </a:lnTo>
                  <a:lnTo>
                    <a:pt x="66" y="751"/>
                  </a:lnTo>
                  <a:lnTo>
                    <a:pt x="105" y="751"/>
                  </a:lnTo>
                  <a:lnTo>
                    <a:pt x="120" y="7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66">
              <a:extLst>
                <a:ext uri="{FF2B5EF4-FFF2-40B4-BE49-F238E27FC236}">
                  <a16:creationId xmlns:a16="http://schemas.microsoft.com/office/drawing/2014/main" id="{02320D7F-24D4-49D3-A755-F94D4AFEF0F6}"/>
                </a:ext>
              </a:extLst>
            </p:cNvPr>
            <p:cNvSpPr>
              <a:spLocks/>
            </p:cNvSpPr>
            <p:nvPr/>
          </p:nvSpPr>
          <p:spPr bwMode="auto">
            <a:xfrm>
              <a:off x="3785" y="4885"/>
              <a:ext cx="2045" cy="1166"/>
            </a:xfrm>
            <a:custGeom>
              <a:avLst/>
              <a:gdLst>
                <a:gd name="T0" fmla="+- 0 5636 3785"/>
                <a:gd name="T1" fmla="*/ T0 w 2045"/>
                <a:gd name="T2" fmla="+- 0 4886 4886"/>
                <a:gd name="T3" fmla="*/ 4886 h 1166"/>
                <a:gd name="T4" fmla="+- 0 3979 3785"/>
                <a:gd name="T5" fmla="*/ T4 w 2045"/>
                <a:gd name="T6" fmla="+- 0 4886 4886"/>
                <a:gd name="T7" fmla="*/ 4886 h 1166"/>
                <a:gd name="T8" fmla="+- 0 3904 3785"/>
                <a:gd name="T9" fmla="*/ T8 w 2045"/>
                <a:gd name="T10" fmla="+- 0 4901 4886"/>
                <a:gd name="T11" fmla="*/ 4901 h 1166"/>
                <a:gd name="T12" fmla="+- 0 3842 3785"/>
                <a:gd name="T13" fmla="*/ T12 w 2045"/>
                <a:gd name="T14" fmla="+- 0 4942 4886"/>
                <a:gd name="T15" fmla="*/ 4942 h 1166"/>
                <a:gd name="T16" fmla="+- 0 3800 3785"/>
                <a:gd name="T17" fmla="*/ T16 w 2045"/>
                <a:gd name="T18" fmla="+- 0 5004 4886"/>
                <a:gd name="T19" fmla="*/ 5004 h 1166"/>
                <a:gd name="T20" fmla="+- 0 3785 3785"/>
                <a:gd name="T21" fmla="*/ T20 w 2045"/>
                <a:gd name="T22" fmla="+- 0 5080 4886"/>
                <a:gd name="T23" fmla="*/ 5080 h 1166"/>
                <a:gd name="T24" fmla="+- 0 3785 3785"/>
                <a:gd name="T25" fmla="*/ T24 w 2045"/>
                <a:gd name="T26" fmla="+- 0 5857 4886"/>
                <a:gd name="T27" fmla="*/ 5857 h 1166"/>
                <a:gd name="T28" fmla="+- 0 3800 3785"/>
                <a:gd name="T29" fmla="*/ T28 w 2045"/>
                <a:gd name="T30" fmla="+- 0 5933 4886"/>
                <a:gd name="T31" fmla="*/ 5933 h 1166"/>
                <a:gd name="T32" fmla="+- 0 3842 3785"/>
                <a:gd name="T33" fmla="*/ T32 w 2045"/>
                <a:gd name="T34" fmla="+- 0 5995 4886"/>
                <a:gd name="T35" fmla="*/ 5995 h 1166"/>
                <a:gd name="T36" fmla="+- 0 3904 3785"/>
                <a:gd name="T37" fmla="*/ T36 w 2045"/>
                <a:gd name="T38" fmla="+- 0 6036 4886"/>
                <a:gd name="T39" fmla="*/ 6036 h 1166"/>
                <a:gd name="T40" fmla="+- 0 3979 3785"/>
                <a:gd name="T41" fmla="*/ T40 w 2045"/>
                <a:gd name="T42" fmla="+- 0 6052 4886"/>
                <a:gd name="T43" fmla="*/ 6052 h 1166"/>
                <a:gd name="T44" fmla="+- 0 5636 3785"/>
                <a:gd name="T45" fmla="*/ T44 w 2045"/>
                <a:gd name="T46" fmla="+- 0 6052 4886"/>
                <a:gd name="T47" fmla="*/ 6052 h 1166"/>
                <a:gd name="T48" fmla="+- 0 5711 3785"/>
                <a:gd name="T49" fmla="*/ T48 w 2045"/>
                <a:gd name="T50" fmla="+- 0 6036 4886"/>
                <a:gd name="T51" fmla="*/ 6036 h 1166"/>
                <a:gd name="T52" fmla="+- 0 5773 3785"/>
                <a:gd name="T53" fmla="*/ T52 w 2045"/>
                <a:gd name="T54" fmla="+- 0 5995 4886"/>
                <a:gd name="T55" fmla="*/ 5995 h 1166"/>
                <a:gd name="T56" fmla="+- 0 5815 3785"/>
                <a:gd name="T57" fmla="*/ T56 w 2045"/>
                <a:gd name="T58" fmla="+- 0 5933 4886"/>
                <a:gd name="T59" fmla="*/ 5933 h 1166"/>
                <a:gd name="T60" fmla="+- 0 5830 3785"/>
                <a:gd name="T61" fmla="*/ T60 w 2045"/>
                <a:gd name="T62" fmla="+- 0 5857 4886"/>
                <a:gd name="T63" fmla="*/ 5857 h 1166"/>
                <a:gd name="T64" fmla="+- 0 5830 3785"/>
                <a:gd name="T65" fmla="*/ T64 w 2045"/>
                <a:gd name="T66" fmla="+- 0 5080 4886"/>
                <a:gd name="T67" fmla="*/ 5080 h 1166"/>
                <a:gd name="T68" fmla="+- 0 5815 3785"/>
                <a:gd name="T69" fmla="*/ T68 w 2045"/>
                <a:gd name="T70" fmla="+- 0 5004 4886"/>
                <a:gd name="T71" fmla="*/ 5004 h 1166"/>
                <a:gd name="T72" fmla="+- 0 5773 3785"/>
                <a:gd name="T73" fmla="*/ T72 w 2045"/>
                <a:gd name="T74" fmla="+- 0 4942 4886"/>
                <a:gd name="T75" fmla="*/ 4942 h 1166"/>
                <a:gd name="T76" fmla="+- 0 5711 3785"/>
                <a:gd name="T77" fmla="*/ T76 w 2045"/>
                <a:gd name="T78" fmla="+- 0 4901 4886"/>
                <a:gd name="T79" fmla="*/ 4901 h 1166"/>
                <a:gd name="T80" fmla="+- 0 5636 3785"/>
                <a:gd name="T81" fmla="*/ T80 w 2045"/>
                <a:gd name="T82" fmla="+- 0 4886 4886"/>
                <a:gd name="T83" fmla="*/ 4886 h 116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2045" h="1166">
                  <a:moveTo>
                    <a:pt x="1851" y="0"/>
                  </a:moveTo>
                  <a:lnTo>
                    <a:pt x="194" y="0"/>
                  </a:lnTo>
                  <a:lnTo>
                    <a:pt x="119" y="15"/>
                  </a:lnTo>
                  <a:lnTo>
                    <a:pt x="57" y="56"/>
                  </a:lnTo>
                  <a:lnTo>
                    <a:pt x="15" y="118"/>
                  </a:lnTo>
                  <a:lnTo>
                    <a:pt x="0" y="194"/>
                  </a:lnTo>
                  <a:lnTo>
                    <a:pt x="0" y="971"/>
                  </a:lnTo>
                  <a:lnTo>
                    <a:pt x="15" y="1047"/>
                  </a:lnTo>
                  <a:lnTo>
                    <a:pt x="57" y="1109"/>
                  </a:lnTo>
                  <a:lnTo>
                    <a:pt x="119" y="1150"/>
                  </a:lnTo>
                  <a:lnTo>
                    <a:pt x="194" y="1166"/>
                  </a:lnTo>
                  <a:lnTo>
                    <a:pt x="1851" y="1166"/>
                  </a:lnTo>
                  <a:lnTo>
                    <a:pt x="1926" y="1150"/>
                  </a:lnTo>
                  <a:lnTo>
                    <a:pt x="1988" y="1109"/>
                  </a:lnTo>
                  <a:lnTo>
                    <a:pt x="2030" y="1047"/>
                  </a:lnTo>
                  <a:lnTo>
                    <a:pt x="2045" y="971"/>
                  </a:lnTo>
                  <a:lnTo>
                    <a:pt x="2045" y="194"/>
                  </a:lnTo>
                  <a:lnTo>
                    <a:pt x="2030" y="118"/>
                  </a:lnTo>
                  <a:lnTo>
                    <a:pt x="1988" y="56"/>
                  </a:lnTo>
                  <a:lnTo>
                    <a:pt x="1926" y="15"/>
                  </a:lnTo>
                  <a:lnTo>
                    <a:pt x="1851" y="0"/>
                  </a:lnTo>
                  <a:close/>
                </a:path>
              </a:pathLst>
            </a:custGeom>
            <a:solidFill>
              <a:srgbClr val="4E60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65">
              <a:extLst>
                <a:ext uri="{FF2B5EF4-FFF2-40B4-BE49-F238E27FC236}">
                  <a16:creationId xmlns:a16="http://schemas.microsoft.com/office/drawing/2014/main" id="{85AE1CB6-ECA1-49C7-BC20-914BF726F725}"/>
                </a:ext>
              </a:extLst>
            </p:cNvPr>
            <p:cNvSpPr>
              <a:spLocks/>
            </p:cNvSpPr>
            <p:nvPr/>
          </p:nvSpPr>
          <p:spPr bwMode="auto">
            <a:xfrm>
              <a:off x="3785" y="4885"/>
              <a:ext cx="2045" cy="1166"/>
            </a:xfrm>
            <a:custGeom>
              <a:avLst/>
              <a:gdLst>
                <a:gd name="T0" fmla="+- 0 3979 3785"/>
                <a:gd name="T1" fmla="*/ T0 w 2045"/>
                <a:gd name="T2" fmla="+- 0 4886 4886"/>
                <a:gd name="T3" fmla="*/ 4886 h 1166"/>
                <a:gd name="T4" fmla="+- 0 3904 3785"/>
                <a:gd name="T5" fmla="*/ T4 w 2045"/>
                <a:gd name="T6" fmla="+- 0 4901 4886"/>
                <a:gd name="T7" fmla="*/ 4901 h 1166"/>
                <a:gd name="T8" fmla="+- 0 3842 3785"/>
                <a:gd name="T9" fmla="*/ T8 w 2045"/>
                <a:gd name="T10" fmla="+- 0 4942 4886"/>
                <a:gd name="T11" fmla="*/ 4942 h 1166"/>
                <a:gd name="T12" fmla="+- 0 3800 3785"/>
                <a:gd name="T13" fmla="*/ T12 w 2045"/>
                <a:gd name="T14" fmla="+- 0 5004 4886"/>
                <a:gd name="T15" fmla="*/ 5004 h 1166"/>
                <a:gd name="T16" fmla="+- 0 3785 3785"/>
                <a:gd name="T17" fmla="*/ T16 w 2045"/>
                <a:gd name="T18" fmla="+- 0 5080 4886"/>
                <a:gd name="T19" fmla="*/ 5080 h 1166"/>
                <a:gd name="T20" fmla="+- 0 3785 3785"/>
                <a:gd name="T21" fmla="*/ T20 w 2045"/>
                <a:gd name="T22" fmla="+- 0 5857 4886"/>
                <a:gd name="T23" fmla="*/ 5857 h 1166"/>
                <a:gd name="T24" fmla="+- 0 3800 3785"/>
                <a:gd name="T25" fmla="*/ T24 w 2045"/>
                <a:gd name="T26" fmla="+- 0 5933 4886"/>
                <a:gd name="T27" fmla="*/ 5933 h 1166"/>
                <a:gd name="T28" fmla="+- 0 3842 3785"/>
                <a:gd name="T29" fmla="*/ T28 w 2045"/>
                <a:gd name="T30" fmla="+- 0 5995 4886"/>
                <a:gd name="T31" fmla="*/ 5995 h 1166"/>
                <a:gd name="T32" fmla="+- 0 3904 3785"/>
                <a:gd name="T33" fmla="*/ T32 w 2045"/>
                <a:gd name="T34" fmla="+- 0 6036 4886"/>
                <a:gd name="T35" fmla="*/ 6036 h 1166"/>
                <a:gd name="T36" fmla="+- 0 3979 3785"/>
                <a:gd name="T37" fmla="*/ T36 w 2045"/>
                <a:gd name="T38" fmla="+- 0 6052 4886"/>
                <a:gd name="T39" fmla="*/ 6052 h 1166"/>
                <a:gd name="T40" fmla="+- 0 5636 3785"/>
                <a:gd name="T41" fmla="*/ T40 w 2045"/>
                <a:gd name="T42" fmla="+- 0 6052 4886"/>
                <a:gd name="T43" fmla="*/ 6052 h 1166"/>
                <a:gd name="T44" fmla="+- 0 5711 3785"/>
                <a:gd name="T45" fmla="*/ T44 w 2045"/>
                <a:gd name="T46" fmla="+- 0 6036 4886"/>
                <a:gd name="T47" fmla="*/ 6036 h 1166"/>
                <a:gd name="T48" fmla="+- 0 5773 3785"/>
                <a:gd name="T49" fmla="*/ T48 w 2045"/>
                <a:gd name="T50" fmla="+- 0 5995 4886"/>
                <a:gd name="T51" fmla="*/ 5995 h 1166"/>
                <a:gd name="T52" fmla="+- 0 5815 3785"/>
                <a:gd name="T53" fmla="*/ T52 w 2045"/>
                <a:gd name="T54" fmla="+- 0 5933 4886"/>
                <a:gd name="T55" fmla="*/ 5933 h 1166"/>
                <a:gd name="T56" fmla="+- 0 5830 3785"/>
                <a:gd name="T57" fmla="*/ T56 w 2045"/>
                <a:gd name="T58" fmla="+- 0 5857 4886"/>
                <a:gd name="T59" fmla="*/ 5857 h 1166"/>
                <a:gd name="T60" fmla="+- 0 5830 3785"/>
                <a:gd name="T61" fmla="*/ T60 w 2045"/>
                <a:gd name="T62" fmla="+- 0 5080 4886"/>
                <a:gd name="T63" fmla="*/ 5080 h 1166"/>
                <a:gd name="T64" fmla="+- 0 5815 3785"/>
                <a:gd name="T65" fmla="*/ T64 w 2045"/>
                <a:gd name="T66" fmla="+- 0 5004 4886"/>
                <a:gd name="T67" fmla="*/ 5004 h 1166"/>
                <a:gd name="T68" fmla="+- 0 5773 3785"/>
                <a:gd name="T69" fmla="*/ T68 w 2045"/>
                <a:gd name="T70" fmla="+- 0 4942 4886"/>
                <a:gd name="T71" fmla="*/ 4942 h 1166"/>
                <a:gd name="T72" fmla="+- 0 5711 3785"/>
                <a:gd name="T73" fmla="*/ T72 w 2045"/>
                <a:gd name="T74" fmla="+- 0 4901 4886"/>
                <a:gd name="T75" fmla="*/ 4901 h 1166"/>
                <a:gd name="T76" fmla="+- 0 5636 3785"/>
                <a:gd name="T77" fmla="*/ T76 w 2045"/>
                <a:gd name="T78" fmla="+- 0 4886 4886"/>
                <a:gd name="T79" fmla="*/ 4886 h 1166"/>
                <a:gd name="T80" fmla="+- 0 3979 3785"/>
                <a:gd name="T81" fmla="*/ T80 w 2045"/>
                <a:gd name="T82" fmla="+- 0 4886 4886"/>
                <a:gd name="T83" fmla="*/ 4886 h 116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2045" h="1166">
                  <a:moveTo>
                    <a:pt x="194" y="0"/>
                  </a:moveTo>
                  <a:lnTo>
                    <a:pt x="119" y="15"/>
                  </a:lnTo>
                  <a:lnTo>
                    <a:pt x="57" y="56"/>
                  </a:lnTo>
                  <a:lnTo>
                    <a:pt x="15" y="118"/>
                  </a:lnTo>
                  <a:lnTo>
                    <a:pt x="0" y="194"/>
                  </a:lnTo>
                  <a:lnTo>
                    <a:pt x="0" y="971"/>
                  </a:lnTo>
                  <a:lnTo>
                    <a:pt x="15" y="1047"/>
                  </a:lnTo>
                  <a:lnTo>
                    <a:pt x="57" y="1109"/>
                  </a:lnTo>
                  <a:lnTo>
                    <a:pt x="119" y="1150"/>
                  </a:lnTo>
                  <a:lnTo>
                    <a:pt x="194" y="1166"/>
                  </a:lnTo>
                  <a:lnTo>
                    <a:pt x="1851" y="1166"/>
                  </a:lnTo>
                  <a:lnTo>
                    <a:pt x="1926" y="1150"/>
                  </a:lnTo>
                  <a:lnTo>
                    <a:pt x="1988" y="1109"/>
                  </a:lnTo>
                  <a:lnTo>
                    <a:pt x="2030" y="1047"/>
                  </a:lnTo>
                  <a:lnTo>
                    <a:pt x="2045" y="971"/>
                  </a:lnTo>
                  <a:lnTo>
                    <a:pt x="2045" y="194"/>
                  </a:lnTo>
                  <a:lnTo>
                    <a:pt x="2030" y="118"/>
                  </a:lnTo>
                  <a:lnTo>
                    <a:pt x="1988" y="56"/>
                  </a:lnTo>
                  <a:lnTo>
                    <a:pt x="1926" y="15"/>
                  </a:lnTo>
                  <a:lnTo>
                    <a:pt x="1851" y="0"/>
                  </a:lnTo>
                  <a:lnTo>
                    <a:pt x="194" y="0"/>
                  </a:lnTo>
                  <a:close/>
                </a:path>
              </a:pathLst>
            </a:custGeom>
            <a:noFill/>
            <a:ln w="28575">
              <a:solidFill>
                <a:srgbClr val="4E6028"/>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112" name="Picture 64">
              <a:extLst>
                <a:ext uri="{FF2B5EF4-FFF2-40B4-BE49-F238E27FC236}">
                  <a16:creationId xmlns:a16="http://schemas.microsoft.com/office/drawing/2014/main" id="{481C8F7D-FCFF-4645-BE1A-54A3B16ABF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5" y="4845"/>
              <a:ext cx="2045" cy="1166"/>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63">
              <a:extLst>
                <a:ext uri="{FF2B5EF4-FFF2-40B4-BE49-F238E27FC236}">
                  <a16:creationId xmlns:a16="http://schemas.microsoft.com/office/drawing/2014/main" id="{73772FC5-9856-493B-8311-A7BCE1B564B5}"/>
                </a:ext>
              </a:extLst>
            </p:cNvPr>
            <p:cNvSpPr>
              <a:spLocks/>
            </p:cNvSpPr>
            <p:nvPr/>
          </p:nvSpPr>
          <p:spPr bwMode="auto">
            <a:xfrm>
              <a:off x="3765" y="4845"/>
              <a:ext cx="2045" cy="1166"/>
            </a:xfrm>
            <a:custGeom>
              <a:avLst/>
              <a:gdLst>
                <a:gd name="T0" fmla="+- 0 3959 3765"/>
                <a:gd name="T1" fmla="*/ T0 w 2045"/>
                <a:gd name="T2" fmla="+- 0 4846 4846"/>
                <a:gd name="T3" fmla="*/ 4846 h 1166"/>
                <a:gd name="T4" fmla="+- 0 3884 3765"/>
                <a:gd name="T5" fmla="*/ T4 w 2045"/>
                <a:gd name="T6" fmla="+- 0 4861 4846"/>
                <a:gd name="T7" fmla="*/ 4861 h 1166"/>
                <a:gd name="T8" fmla="+- 0 3822 3765"/>
                <a:gd name="T9" fmla="*/ T8 w 2045"/>
                <a:gd name="T10" fmla="+- 0 4902 4846"/>
                <a:gd name="T11" fmla="*/ 4902 h 1166"/>
                <a:gd name="T12" fmla="+- 0 3780 3765"/>
                <a:gd name="T13" fmla="*/ T12 w 2045"/>
                <a:gd name="T14" fmla="+- 0 4964 4846"/>
                <a:gd name="T15" fmla="*/ 4964 h 1166"/>
                <a:gd name="T16" fmla="+- 0 3765 3765"/>
                <a:gd name="T17" fmla="*/ T16 w 2045"/>
                <a:gd name="T18" fmla="+- 0 5040 4846"/>
                <a:gd name="T19" fmla="*/ 5040 h 1166"/>
                <a:gd name="T20" fmla="+- 0 3765 3765"/>
                <a:gd name="T21" fmla="*/ T20 w 2045"/>
                <a:gd name="T22" fmla="+- 0 5817 4846"/>
                <a:gd name="T23" fmla="*/ 5817 h 1166"/>
                <a:gd name="T24" fmla="+- 0 3780 3765"/>
                <a:gd name="T25" fmla="*/ T24 w 2045"/>
                <a:gd name="T26" fmla="+- 0 5893 4846"/>
                <a:gd name="T27" fmla="*/ 5893 h 1166"/>
                <a:gd name="T28" fmla="+- 0 3822 3765"/>
                <a:gd name="T29" fmla="*/ T28 w 2045"/>
                <a:gd name="T30" fmla="+- 0 5955 4846"/>
                <a:gd name="T31" fmla="*/ 5955 h 1166"/>
                <a:gd name="T32" fmla="+- 0 3884 3765"/>
                <a:gd name="T33" fmla="*/ T32 w 2045"/>
                <a:gd name="T34" fmla="+- 0 5996 4846"/>
                <a:gd name="T35" fmla="*/ 5996 h 1166"/>
                <a:gd name="T36" fmla="+- 0 3959 3765"/>
                <a:gd name="T37" fmla="*/ T36 w 2045"/>
                <a:gd name="T38" fmla="+- 0 6012 4846"/>
                <a:gd name="T39" fmla="*/ 6012 h 1166"/>
                <a:gd name="T40" fmla="+- 0 5616 3765"/>
                <a:gd name="T41" fmla="*/ T40 w 2045"/>
                <a:gd name="T42" fmla="+- 0 6012 4846"/>
                <a:gd name="T43" fmla="*/ 6012 h 1166"/>
                <a:gd name="T44" fmla="+- 0 5691 3765"/>
                <a:gd name="T45" fmla="*/ T44 w 2045"/>
                <a:gd name="T46" fmla="+- 0 5996 4846"/>
                <a:gd name="T47" fmla="*/ 5996 h 1166"/>
                <a:gd name="T48" fmla="+- 0 5753 3765"/>
                <a:gd name="T49" fmla="*/ T48 w 2045"/>
                <a:gd name="T50" fmla="+- 0 5955 4846"/>
                <a:gd name="T51" fmla="*/ 5955 h 1166"/>
                <a:gd name="T52" fmla="+- 0 5795 3765"/>
                <a:gd name="T53" fmla="*/ T52 w 2045"/>
                <a:gd name="T54" fmla="+- 0 5893 4846"/>
                <a:gd name="T55" fmla="*/ 5893 h 1166"/>
                <a:gd name="T56" fmla="+- 0 5810 3765"/>
                <a:gd name="T57" fmla="*/ T56 w 2045"/>
                <a:gd name="T58" fmla="+- 0 5817 4846"/>
                <a:gd name="T59" fmla="*/ 5817 h 1166"/>
                <a:gd name="T60" fmla="+- 0 5810 3765"/>
                <a:gd name="T61" fmla="*/ T60 w 2045"/>
                <a:gd name="T62" fmla="+- 0 5040 4846"/>
                <a:gd name="T63" fmla="*/ 5040 h 1166"/>
                <a:gd name="T64" fmla="+- 0 5795 3765"/>
                <a:gd name="T65" fmla="*/ T64 w 2045"/>
                <a:gd name="T66" fmla="+- 0 4964 4846"/>
                <a:gd name="T67" fmla="*/ 4964 h 1166"/>
                <a:gd name="T68" fmla="+- 0 5753 3765"/>
                <a:gd name="T69" fmla="*/ T68 w 2045"/>
                <a:gd name="T70" fmla="+- 0 4902 4846"/>
                <a:gd name="T71" fmla="*/ 4902 h 1166"/>
                <a:gd name="T72" fmla="+- 0 5691 3765"/>
                <a:gd name="T73" fmla="*/ T72 w 2045"/>
                <a:gd name="T74" fmla="+- 0 4861 4846"/>
                <a:gd name="T75" fmla="*/ 4861 h 1166"/>
                <a:gd name="T76" fmla="+- 0 5616 3765"/>
                <a:gd name="T77" fmla="*/ T76 w 2045"/>
                <a:gd name="T78" fmla="+- 0 4846 4846"/>
                <a:gd name="T79" fmla="*/ 4846 h 1166"/>
                <a:gd name="T80" fmla="+- 0 3959 3765"/>
                <a:gd name="T81" fmla="*/ T80 w 2045"/>
                <a:gd name="T82" fmla="+- 0 4846 4846"/>
                <a:gd name="T83" fmla="*/ 4846 h 116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2045" h="1166">
                  <a:moveTo>
                    <a:pt x="194" y="0"/>
                  </a:moveTo>
                  <a:lnTo>
                    <a:pt x="119" y="15"/>
                  </a:lnTo>
                  <a:lnTo>
                    <a:pt x="57" y="56"/>
                  </a:lnTo>
                  <a:lnTo>
                    <a:pt x="15" y="118"/>
                  </a:lnTo>
                  <a:lnTo>
                    <a:pt x="0" y="194"/>
                  </a:lnTo>
                  <a:lnTo>
                    <a:pt x="0" y="971"/>
                  </a:lnTo>
                  <a:lnTo>
                    <a:pt x="15" y="1047"/>
                  </a:lnTo>
                  <a:lnTo>
                    <a:pt x="57" y="1109"/>
                  </a:lnTo>
                  <a:lnTo>
                    <a:pt x="119" y="1150"/>
                  </a:lnTo>
                  <a:lnTo>
                    <a:pt x="194" y="1166"/>
                  </a:lnTo>
                  <a:lnTo>
                    <a:pt x="1851" y="1166"/>
                  </a:lnTo>
                  <a:lnTo>
                    <a:pt x="1926" y="1150"/>
                  </a:lnTo>
                  <a:lnTo>
                    <a:pt x="1988" y="1109"/>
                  </a:lnTo>
                  <a:lnTo>
                    <a:pt x="2030" y="1047"/>
                  </a:lnTo>
                  <a:lnTo>
                    <a:pt x="2045" y="971"/>
                  </a:lnTo>
                  <a:lnTo>
                    <a:pt x="2045" y="194"/>
                  </a:lnTo>
                  <a:lnTo>
                    <a:pt x="2030" y="118"/>
                  </a:lnTo>
                  <a:lnTo>
                    <a:pt x="1988" y="56"/>
                  </a:lnTo>
                  <a:lnTo>
                    <a:pt x="1926" y="15"/>
                  </a:lnTo>
                  <a:lnTo>
                    <a:pt x="1851" y="0"/>
                  </a:lnTo>
                  <a:lnTo>
                    <a:pt x="194" y="0"/>
                  </a:lnTo>
                  <a:close/>
                </a:path>
              </a:pathLst>
            </a:custGeom>
            <a:noFill/>
            <a:ln w="28575">
              <a:solidFill>
                <a:srgbClr val="006FC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AutoShape 62">
              <a:extLst>
                <a:ext uri="{FF2B5EF4-FFF2-40B4-BE49-F238E27FC236}">
                  <a16:creationId xmlns:a16="http://schemas.microsoft.com/office/drawing/2014/main" id="{74718104-3499-4B5C-9DE8-149326A6C9BE}"/>
                </a:ext>
              </a:extLst>
            </p:cNvPr>
            <p:cNvSpPr>
              <a:spLocks/>
            </p:cNvSpPr>
            <p:nvPr/>
          </p:nvSpPr>
          <p:spPr bwMode="auto">
            <a:xfrm>
              <a:off x="4861" y="4018"/>
              <a:ext cx="856" cy="829"/>
            </a:xfrm>
            <a:custGeom>
              <a:avLst/>
              <a:gdLst>
                <a:gd name="T0" fmla="+- 0 4894 4861"/>
                <a:gd name="T1" fmla="*/ T0 w 1271"/>
                <a:gd name="T2" fmla="+- 0 4717 3384"/>
                <a:gd name="T3" fmla="*/ 4717 h 1463"/>
                <a:gd name="T4" fmla="+- 0 4861 4861"/>
                <a:gd name="T5" fmla="*/ T4 w 1271"/>
                <a:gd name="T6" fmla="+- 0 4847 3384"/>
                <a:gd name="T7" fmla="*/ 4847 h 1463"/>
                <a:gd name="T8" fmla="+- 0 4985 4861"/>
                <a:gd name="T9" fmla="*/ T8 w 1271"/>
                <a:gd name="T10" fmla="+- 0 4795 3384"/>
                <a:gd name="T11" fmla="*/ 4795 h 1463"/>
                <a:gd name="T12" fmla="+- 0 4970 4861"/>
                <a:gd name="T13" fmla="*/ T12 w 1271"/>
                <a:gd name="T14" fmla="+- 0 4782 3384"/>
                <a:gd name="T15" fmla="*/ 4782 h 1463"/>
                <a:gd name="T16" fmla="+- 0 4924 4861"/>
                <a:gd name="T17" fmla="*/ T16 w 1271"/>
                <a:gd name="T18" fmla="+- 0 4782 3384"/>
                <a:gd name="T19" fmla="*/ 4782 h 1463"/>
                <a:gd name="T20" fmla="+- 0 4916 4861"/>
                <a:gd name="T21" fmla="*/ T20 w 1271"/>
                <a:gd name="T22" fmla="+- 0 4775 3384"/>
                <a:gd name="T23" fmla="*/ 4775 h 1463"/>
                <a:gd name="T24" fmla="+- 0 4915 4861"/>
                <a:gd name="T25" fmla="*/ T24 w 1271"/>
                <a:gd name="T26" fmla="+- 0 4769 3384"/>
                <a:gd name="T27" fmla="*/ 4769 h 1463"/>
                <a:gd name="T28" fmla="+- 0 4919 4861"/>
                <a:gd name="T29" fmla="*/ T28 w 1271"/>
                <a:gd name="T30" fmla="+- 0 4765 3384"/>
                <a:gd name="T31" fmla="*/ 4765 h 1463"/>
                <a:gd name="T32" fmla="+- 0 4932 4861"/>
                <a:gd name="T33" fmla="*/ T32 w 1271"/>
                <a:gd name="T34" fmla="+- 0 4749 3384"/>
                <a:gd name="T35" fmla="*/ 4749 h 1463"/>
                <a:gd name="T36" fmla="+- 0 4894 4861"/>
                <a:gd name="T37" fmla="*/ T36 w 1271"/>
                <a:gd name="T38" fmla="+- 0 4717 3384"/>
                <a:gd name="T39" fmla="*/ 4717 h 1463"/>
                <a:gd name="T40" fmla="+- 0 4932 4861"/>
                <a:gd name="T41" fmla="*/ T40 w 1271"/>
                <a:gd name="T42" fmla="+- 0 4749 3384"/>
                <a:gd name="T43" fmla="*/ 4749 h 1463"/>
                <a:gd name="T44" fmla="+- 0 4919 4861"/>
                <a:gd name="T45" fmla="*/ T44 w 1271"/>
                <a:gd name="T46" fmla="+- 0 4765 3384"/>
                <a:gd name="T47" fmla="*/ 4765 h 1463"/>
                <a:gd name="T48" fmla="+- 0 4915 4861"/>
                <a:gd name="T49" fmla="*/ T48 w 1271"/>
                <a:gd name="T50" fmla="+- 0 4769 3384"/>
                <a:gd name="T51" fmla="*/ 4769 h 1463"/>
                <a:gd name="T52" fmla="+- 0 4916 4861"/>
                <a:gd name="T53" fmla="*/ T52 w 1271"/>
                <a:gd name="T54" fmla="+- 0 4775 3384"/>
                <a:gd name="T55" fmla="*/ 4775 h 1463"/>
                <a:gd name="T56" fmla="+- 0 4924 4861"/>
                <a:gd name="T57" fmla="*/ T56 w 1271"/>
                <a:gd name="T58" fmla="+- 0 4782 3384"/>
                <a:gd name="T59" fmla="*/ 4782 h 1463"/>
                <a:gd name="T60" fmla="+- 0 4930 4861"/>
                <a:gd name="T61" fmla="*/ T60 w 1271"/>
                <a:gd name="T62" fmla="+- 0 4782 3384"/>
                <a:gd name="T63" fmla="*/ 4782 h 1463"/>
                <a:gd name="T64" fmla="+- 0 4934 4861"/>
                <a:gd name="T65" fmla="*/ T64 w 1271"/>
                <a:gd name="T66" fmla="+- 0 4778 3384"/>
                <a:gd name="T67" fmla="*/ 4778 h 1463"/>
                <a:gd name="T68" fmla="+- 0 4947 4861"/>
                <a:gd name="T69" fmla="*/ T68 w 1271"/>
                <a:gd name="T70" fmla="+- 0 4762 3384"/>
                <a:gd name="T71" fmla="*/ 4762 h 1463"/>
                <a:gd name="T72" fmla="+- 0 4932 4861"/>
                <a:gd name="T73" fmla="*/ T72 w 1271"/>
                <a:gd name="T74" fmla="+- 0 4749 3384"/>
                <a:gd name="T75" fmla="*/ 4749 h 1463"/>
                <a:gd name="T76" fmla="+- 0 4947 4861"/>
                <a:gd name="T77" fmla="*/ T76 w 1271"/>
                <a:gd name="T78" fmla="+- 0 4762 3384"/>
                <a:gd name="T79" fmla="*/ 4762 h 1463"/>
                <a:gd name="T80" fmla="+- 0 4934 4861"/>
                <a:gd name="T81" fmla="*/ T80 w 1271"/>
                <a:gd name="T82" fmla="+- 0 4778 3384"/>
                <a:gd name="T83" fmla="*/ 4778 h 1463"/>
                <a:gd name="T84" fmla="+- 0 4930 4861"/>
                <a:gd name="T85" fmla="*/ T84 w 1271"/>
                <a:gd name="T86" fmla="+- 0 4782 3384"/>
                <a:gd name="T87" fmla="*/ 4782 h 1463"/>
                <a:gd name="T88" fmla="+- 0 4924 4861"/>
                <a:gd name="T89" fmla="*/ T88 w 1271"/>
                <a:gd name="T90" fmla="+- 0 4782 3384"/>
                <a:gd name="T91" fmla="*/ 4782 h 1463"/>
                <a:gd name="T92" fmla="+- 0 4970 4861"/>
                <a:gd name="T93" fmla="*/ T92 w 1271"/>
                <a:gd name="T94" fmla="+- 0 4782 3384"/>
                <a:gd name="T95" fmla="*/ 4782 h 1463"/>
                <a:gd name="T96" fmla="+- 0 4947 4861"/>
                <a:gd name="T97" fmla="*/ T96 w 1271"/>
                <a:gd name="T98" fmla="+- 0 4762 3384"/>
                <a:gd name="T99" fmla="*/ 4762 h 1463"/>
                <a:gd name="T100" fmla="+- 0 6122 4861"/>
                <a:gd name="T101" fmla="*/ T100 w 1271"/>
                <a:gd name="T102" fmla="+- 0 3384 3384"/>
                <a:gd name="T103" fmla="*/ 3384 h 1463"/>
                <a:gd name="T104" fmla="+- 0 6116 4861"/>
                <a:gd name="T105" fmla="*/ T104 w 1271"/>
                <a:gd name="T106" fmla="+- 0 3385 3384"/>
                <a:gd name="T107" fmla="*/ 3385 h 1463"/>
                <a:gd name="T108" fmla="+- 0 6112 4861"/>
                <a:gd name="T109" fmla="*/ T108 w 1271"/>
                <a:gd name="T110" fmla="+- 0 3389 3384"/>
                <a:gd name="T111" fmla="*/ 3389 h 1463"/>
                <a:gd name="T112" fmla="+- 0 4932 4861"/>
                <a:gd name="T113" fmla="*/ T112 w 1271"/>
                <a:gd name="T114" fmla="+- 0 4749 3384"/>
                <a:gd name="T115" fmla="*/ 4749 h 1463"/>
                <a:gd name="T116" fmla="+- 0 4947 4861"/>
                <a:gd name="T117" fmla="*/ T116 w 1271"/>
                <a:gd name="T118" fmla="+- 0 4762 3384"/>
                <a:gd name="T119" fmla="*/ 4762 h 1463"/>
                <a:gd name="T120" fmla="+- 0 6128 4861"/>
                <a:gd name="T121" fmla="*/ T120 w 1271"/>
                <a:gd name="T122" fmla="+- 0 3402 3384"/>
                <a:gd name="T123" fmla="*/ 3402 h 1463"/>
                <a:gd name="T124" fmla="+- 0 6131 4861"/>
                <a:gd name="T125" fmla="*/ T124 w 1271"/>
                <a:gd name="T126" fmla="+- 0 3398 3384"/>
                <a:gd name="T127" fmla="*/ 3398 h 1463"/>
                <a:gd name="T128" fmla="+- 0 6131 4861"/>
                <a:gd name="T129" fmla="*/ T128 w 1271"/>
                <a:gd name="T130" fmla="+- 0 3392 3384"/>
                <a:gd name="T131" fmla="*/ 3392 h 1463"/>
                <a:gd name="T132" fmla="+- 0 6122 4861"/>
                <a:gd name="T133" fmla="*/ T132 w 1271"/>
                <a:gd name="T134" fmla="+- 0 3384 3384"/>
                <a:gd name="T135" fmla="*/ 3384 h 14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Lst>
              <a:rect l="0" t="0" r="r" b="b"/>
              <a:pathLst>
                <a:path w="1271" h="1463">
                  <a:moveTo>
                    <a:pt x="33" y="1333"/>
                  </a:moveTo>
                  <a:lnTo>
                    <a:pt x="0" y="1463"/>
                  </a:lnTo>
                  <a:lnTo>
                    <a:pt x="124" y="1411"/>
                  </a:lnTo>
                  <a:lnTo>
                    <a:pt x="109" y="1398"/>
                  </a:lnTo>
                  <a:lnTo>
                    <a:pt x="63" y="1398"/>
                  </a:lnTo>
                  <a:lnTo>
                    <a:pt x="55" y="1391"/>
                  </a:lnTo>
                  <a:lnTo>
                    <a:pt x="54" y="1385"/>
                  </a:lnTo>
                  <a:lnTo>
                    <a:pt x="58" y="1381"/>
                  </a:lnTo>
                  <a:lnTo>
                    <a:pt x="71" y="1365"/>
                  </a:lnTo>
                  <a:lnTo>
                    <a:pt x="33" y="1333"/>
                  </a:lnTo>
                  <a:close/>
                  <a:moveTo>
                    <a:pt x="71" y="1365"/>
                  </a:moveTo>
                  <a:lnTo>
                    <a:pt x="58" y="1381"/>
                  </a:lnTo>
                  <a:lnTo>
                    <a:pt x="54" y="1385"/>
                  </a:lnTo>
                  <a:lnTo>
                    <a:pt x="55" y="1391"/>
                  </a:lnTo>
                  <a:lnTo>
                    <a:pt x="63" y="1398"/>
                  </a:lnTo>
                  <a:lnTo>
                    <a:pt x="69" y="1398"/>
                  </a:lnTo>
                  <a:lnTo>
                    <a:pt x="73" y="1394"/>
                  </a:lnTo>
                  <a:lnTo>
                    <a:pt x="86" y="1378"/>
                  </a:lnTo>
                  <a:lnTo>
                    <a:pt x="71" y="1365"/>
                  </a:lnTo>
                  <a:close/>
                  <a:moveTo>
                    <a:pt x="86" y="1378"/>
                  </a:moveTo>
                  <a:lnTo>
                    <a:pt x="73" y="1394"/>
                  </a:lnTo>
                  <a:lnTo>
                    <a:pt x="69" y="1398"/>
                  </a:lnTo>
                  <a:lnTo>
                    <a:pt x="63" y="1398"/>
                  </a:lnTo>
                  <a:lnTo>
                    <a:pt x="109" y="1398"/>
                  </a:lnTo>
                  <a:lnTo>
                    <a:pt x="86" y="1378"/>
                  </a:lnTo>
                  <a:close/>
                  <a:moveTo>
                    <a:pt x="1261" y="0"/>
                  </a:moveTo>
                  <a:lnTo>
                    <a:pt x="1255" y="1"/>
                  </a:lnTo>
                  <a:lnTo>
                    <a:pt x="1251" y="5"/>
                  </a:lnTo>
                  <a:lnTo>
                    <a:pt x="71" y="1365"/>
                  </a:lnTo>
                  <a:lnTo>
                    <a:pt x="86" y="1378"/>
                  </a:lnTo>
                  <a:lnTo>
                    <a:pt x="1267" y="18"/>
                  </a:lnTo>
                  <a:lnTo>
                    <a:pt x="1270" y="14"/>
                  </a:lnTo>
                  <a:lnTo>
                    <a:pt x="1270" y="8"/>
                  </a:lnTo>
                  <a:lnTo>
                    <a:pt x="12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AutoShape 61">
              <a:extLst>
                <a:ext uri="{FF2B5EF4-FFF2-40B4-BE49-F238E27FC236}">
                  <a16:creationId xmlns:a16="http://schemas.microsoft.com/office/drawing/2014/main" id="{BBC05842-9CBC-4786-B0E6-CAC448C83055}"/>
                </a:ext>
              </a:extLst>
            </p:cNvPr>
            <p:cNvSpPr>
              <a:spLocks/>
            </p:cNvSpPr>
            <p:nvPr/>
          </p:nvSpPr>
          <p:spPr bwMode="auto">
            <a:xfrm>
              <a:off x="2261" y="3757"/>
              <a:ext cx="2293" cy="1468"/>
            </a:xfrm>
            <a:custGeom>
              <a:avLst/>
              <a:gdLst>
                <a:gd name="T0" fmla="+- 0 2914 2838"/>
                <a:gd name="T1" fmla="*/ T0 w 2661"/>
                <a:gd name="T2" fmla="+- 0 4657 3305"/>
                <a:gd name="T3" fmla="*/ 4657 h 1463"/>
                <a:gd name="T4" fmla="+- 0 2838 2838"/>
                <a:gd name="T5" fmla="*/ T4 w 2661"/>
                <a:gd name="T6" fmla="+- 0 4768 3305"/>
                <a:gd name="T7" fmla="*/ 4768 h 1463"/>
                <a:gd name="T8" fmla="+- 0 2972 2838"/>
                <a:gd name="T9" fmla="*/ T8 w 2661"/>
                <a:gd name="T10" fmla="+- 0 4763 3305"/>
                <a:gd name="T11" fmla="*/ 4763 h 1463"/>
                <a:gd name="T12" fmla="+- 0 2955 2838"/>
                <a:gd name="T13" fmla="*/ T12 w 2661"/>
                <a:gd name="T14" fmla="+- 0 4731 3305"/>
                <a:gd name="T15" fmla="*/ 4731 h 1463"/>
                <a:gd name="T16" fmla="+- 0 2926 2838"/>
                <a:gd name="T17" fmla="*/ T16 w 2661"/>
                <a:gd name="T18" fmla="+- 0 4731 3305"/>
                <a:gd name="T19" fmla="*/ 4731 h 1463"/>
                <a:gd name="T20" fmla="+- 0 2920 2838"/>
                <a:gd name="T21" fmla="*/ T20 w 2661"/>
                <a:gd name="T22" fmla="+- 0 4729 3305"/>
                <a:gd name="T23" fmla="*/ 4729 h 1463"/>
                <a:gd name="T24" fmla="+- 0 2917 2838"/>
                <a:gd name="T25" fmla="*/ T24 w 2661"/>
                <a:gd name="T26" fmla="+- 0 4724 3305"/>
                <a:gd name="T27" fmla="*/ 4724 h 1463"/>
                <a:gd name="T28" fmla="+- 0 2914 2838"/>
                <a:gd name="T29" fmla="*/ T28 w 2661"/>
                <a:gd name="T30" fmla="+- 0 4720 3305"/>
                <a:gd name="T31" fmla="*/ 4720 h 1463"/>
                <a:gd name="T32" fmla="+- 0 2916 2838"/>
                <a:gd name="T33" fmla="*/ T32 w 2661"/>
                <a:gd name="T34" fmla="+- 0 4713 3305"/>
                <a:gd name="T35" fmla="*/ 4713 h 1463"/>
                <a:gd name="T36" fmla="+- 0 2938 2838"/>
                <a:gd name="T37" fmla="*/ T36 w 2661"/>
                <a:gd name="T38" fmla="+- 0 4701 3305"/>
                <a:gd name="T39" fmla="*/ 4701 h 1463"/>
                <a:gd name="T40" fmla="+- 0 2914 2838"/>
                <a:gd name="T41" fmla="*/ T40 w 2661"/>
                <a:gd name="T42" fmla="+- 0 4657 3305"/>
                <a:gd name="T43" fmla="*/ 4657 h 1463"/>
                <a:gd name="T44" fmla="+- 0 2938 2838"/>
                <a:gd name="T45" fmla="*/ T44 w 2661"/>
                <a:gd name="T46" fmla="+- 0 4701 3305"/>
                <a:gd name="T47" fmla="*/ 4701 h 1463"/>
                <a:gd name="T48" fmla="+- 0 2916 2838"/>
                <a:gd name="T49" fmla="*/ T48 w 2661"/>
                <a:gd name="T50" fmla="+- 0 4713 3305"/>
                <a:gd name="T51" fmla="*/ 4713 h 1463"/>
                <a:gd name="T52" fmla="+- 0 2914 2838"/>
                <a:gd name="T53" fmla="*/ T52 w 2661"/>
                <a:gd name="T54" fmla="+- 0 4720 3305"/>
                <a:gd name="T55" fmla="*/ 4720 h 1463"/>
                <a:gd name="T56" fmla="+- 0 2917 2838"/>
                <a:gd name="T57" fmla="*/ T56 w 2661"/>
                <a:gd name="T58" fmla="+- 0 4724 3305"/>
                <a:gd name="T59" fmla="*/ 4724 h 1463"/>
                <a:gd name="T60" fmla="+- 0 2920 2838"/>
                <a:gd name="T61" fmla="*/ T60 w 2661"/>
                <a:gd name="T62" fmla="+- 0 4729 3305"/>
                <a:gd name="T63" fmla="*/ 4729 h 1463"/>
                <a:gd name="T64" fmla="+- 0 2926 2838"/>
                <a:gd name="T65" fmla="*/ T64 w 2661"/>
                <a:gd name="T66" fmla="+- 0 4731 3305"/>
                <a:gd name="T67" fmla="*/ 4731 h 1463"/>
                <a:gd name="T68" fmla="+- 0 2931 2838"/>
                <a:gd name="T69" fmla="*/ T68 w 2661"/>
                <a:gd name="T70" fmla="+- 0 4728 3305"/>
                <a:gd name="T71" fmla="*/ 4728 h 1463"/>
                <a:gd name="T72" fmla="+- 0 2948 2838"/>
                <a:gd name="T73" fmla="*/ T72 w 2661"/>
                <a:gd name="T74" fmla="+- 0 4719 3305"/>
                <a:gd name="T75" fmla="*/ 4719 h 1463"/>
                <a:gd name="T76" fmla="+- 0 2938 2838"/>
                <a:gd name="T77" fmla="*/ T76 w 2661"/>
                <a:gd name="T78" fmla="+- 0 4701 3305"/>
                <a:gd name="T79" fmla="*/ 4701 h 1463"/>
                <a:gd name="T80" fmla="+- 0 2948 2838"/>
                <a:gd name="T81" fmla="*/ T80 w 2661"/>
                <a:gd name="T82" fmla="+- 0 4719 3305"/>
                <a:gd name="T83" fmla="*/ 4719 h 1463"/>
                <a:gd name="T84" fmla="+- 0 2931 2838"/>
                <a:gd name="T85" fmla="*/ T84 w 2661"/>
                <a:gd name="T86" fmla="+- 0 4728 3305"/>
                <a:gd name="T87" fmla="*/ 4728 h 1463"/>
                <a:gd name="T88" fmla="+- 0 2926 2838"/>
                <a:gd name="T89" fmla="*/ T88 w 2661"/>
                <a:gd name="T90" fmla="+- 0 4731 3305"/>
                <a:gd name="T91" fmla="*/ 4731 h 1463"/>
                <a:gd name="T92" fmla="+- 0 2955 2838"/>
                <a:gd name="T93" fmla="*/ T92 w 2661"/>
                <a:gd name="T94" fmla="+- 0 4731 3305"/>
                <a:gd name="T95" fmla="*/ 4731 h 1463"/>
                <a:gd name="T96" fmla="+- 0 2948 2838"/>
                <a:gd name="T97" fmla="*/ T96 w 2661"/>
                <a:gd name="T98" fmla="+- 0 4719 3305"/>
                <a:gd name="T99" fmla="*/ 4719 h 1463"/>
                <a:gd name="T100" fmla="+- 0 5487 2838"/>
                <a:gd name="T101" fmla="*/ T100 w 2661"/>
                <a:gd name="T102" fmla="+- 0 3305 3305"/>
                <a:gd name="T103" fmla="*/ 3305 h 1463"/>
                <a:gd name="T104" fmla="+- 0 2938 2838"/>
                <a:gd name="T105" fmla="*/ T104 w 2661"/>
                <a:gd name="T106" fmla="+- 0 4701 3305"/>
                <a:gd name="T107" fmla="*/ 4701 h 1463"/>
                <a:gd name="T108" fmla="+- 0 2948 2838"/>
                <a:gd name="T109" fmla="*/ T108 w 2661"/>
                <a:gd name="T110" fmla="+- 0 4719 3305"/>
                <a:gd name="T111" fmla="*/ 4719 h 1463"/>
                <a:gd name="T112" fmla="+- 0 5497 2838"/>
                <a:gd name="T113" fmla="*/ T112 w 2661"/>
                <a:gd name="T114" fmla="+- 0 3323 3305"/>
                <a:gd name="T115" fmla="*/ 3323 h 1463"/>
                <a:gd name="T116" fmla="+- 0 5498 2838"/>
                <a:gd name="T117" fmla="*/ T116 w 2661"/>
                <a:gd name="T118" fmla="+- 0 3317 3305"/>
                <a:gd name="T119" fmla="*/ 3317 h 1463"/>
                <a:gd name="T120" fmla="+- 0 5493 2838"/>
                <a:gd name="T121" fmla="*/ T120 w 2661"/>
                <a:gd name="T122" fmla="+- 0 3307 3305"/>
                <a:gd name="T123" fmla="*/ 3307 h 1463"/>
                <a:gd name="T124" fmla="+- 0 5487 2838"/>
                <a:gd name="T125" fmla="*/ T124 w 2661"/>
                <a:gd name="T126" fmla="+- 0 3305 3305"/>
                <a:gd name="T127" fmla="*/ 3305 h 146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2661" h="1463">
                  <a:moveTo>
                    <a:pt x="76" y="1352"/>
                  </a:moveTo>
                  <a:lnTo>
                    <a:pt x="0" y="1463"/>
                  </a:lnTo>
                  <a:lnTo>
                    <a:pt x="134" y="1458"/>
                  </a:lnTo>
                  <a:lnTo>
                    <a:pt x="117" y="1426"/>
                  </a:lnTo>
                  <a:lnTo>
                    <a:pt x="88" y="1426"/>
                  </a:lnTo>
                  <a:lnTo>
                    <a:pt x="82" y="1424"/>
                  </a:lnTo>
                  <a:lnTo>
                    <a:pt x="79" y="1419"/>
                  </a:lnTo>
                  <a:lnTo>
                    <a:pt x="76" y="1415"/>
                  </a:lnTo>
                  <a:lnTo>
                    <a:pt x="78" y="1408"/>
                  </a:lnTo>
                  <a:lnTo>
                    <a:pt x="100" y="1396"/>
                  </a:lnTo>
                  <a:lnTo>
                    <a:pt x="76" y="1352"/>
                  </a:lnTo>
                  <a:close/>
                  <a:moveTo>
                    <a:pt x="100" y="1396"/>
                  </a:moveTo>
                  <a:lnTo>
                    <a:pt x="78" y="1408"/>
                  </a:lnTo>
                  <a:lnTo>
                    <a:pt x="76" y="1415"/>
                  </a:lnTo>
                  <a:lnTo>
                    <a:pt x="79" y="1419"/>
                  </a:lnTo>
                  <a:lnTo>
                    <a:pt x="82" y="1424"/>
                  </a:lnTo>
                  <a:lnTo>
                    <a:pt x="88" y="1426"/>
                  </a:lnTo>
                  <a:lnTo>
                    <a:pt x="93" y="1423"/>
                  </a:lnTo>
                  <a:lnTo>
                    <a:pt x="110" y="1414"/>
                  </a:lnTo>
                  <a:lnTo>
                    <a:pt x="100" y="1396"/>
                  </a:lnTo>
                  <a:close/>
                  <a:moveTo>
                    <a:pt x="110" y="1414"/>
                  </a:moveTo>
                  <a:lnTo>
                    <a:pt x="93" y="1423"/>
                  </a:lnTo>
                  <a:lnTo>
                    <a:pt x="88" y="1426"/>
                  </a:lnTo>
                  <a:lnTo>
                    <a:pt x="117" y="1426"/>
                  </a:lnTo>
                  <a:lnTo>
                    <a:pt x="110" y="1414"/>
                  </a:lnTo>
                  <a:close/>
                  <a:moveTo>
                    <a:pt x="2649" y="0"/>
                  </a:moveTo>
                  <a:lnTo>
                    <a:pt x="100" y="1396"/>
                  </a:lnTo>
                  <a:lnTo>
                    <a:pt x="110" y="1414"/>
                  </a:lnTo>
                  <a:lnTo>
                    <a:pt x="2659" y="18"/>
                  </a:lnTo>
                  <a:lnTo>
                    <a:pt x="2660" y="12"/>
                  </a:lnTo>
                  <a:lnTo>
                    <a:pt x="2655" y="2"/>
                  </a:lnTo>
                  <a:lnTo>
                    <a:pt x="264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60">
              <a:extLst>
                <a:ext uri="{FF2B5EF4-FFF2-40B4-BE49-F238E27FC236}">
                  <a16:creationId xmlns:a16="http://schemas.microsoft.com/office/drawing/2014/main" id="{097D510F-0EFD-4B20-846B-1DE2FCC6DBED}"/>
                </a:ext>
              </a:extLst>
            </p:cNvPr>
            <p:cNvSpPr>
              <a:spLocks/>
            </p:cNvSpPr>
            <p:nvPr/>
          </p:nvSpPr>
          <p:spPr bwMode="auto">
            <a:xfrm>
              <a:off x="6436" y="4886"/>
              <a:ext cx="2045" cy="1066"/>
            </a:xfrm>
            <a:custGeom>
              <a:avLst/>
              <a:gdLst>
                <a:gd name="T0" fmla="+- 0 8303 6436"/>
                <a:gd name="T1" fmla="*/ T0 w 2045"/>
                <a:gd name="T2" fmla="+- 0 4887 4887"/>
                <a:gd name="T3" fmla="*/ 4887 h 1066"/>
                <a:gd name="T4" fmla="+- 0 6614 6436"/>
                <a:gd name="T5" fmla="*/ T4 w 2045"/>
                <a:gd name="T6" fmla="+- 0 4887 4887"/>
                <a:gd name="T7" fmla="*/ 4887 h 1066"/>
                <a:gd name="T8" fmla="+- 0 6545 6436"/>
                <a:gd name="T9" fmla="*/ T8 w 2045"/>
                <a:gd name="T10" fmla="+- 0 4901 4887"/>
                <a:gd name="T11" fmla="*/ 4901 h 1066"/>
                <a:gd name="T12" fmla="+- 0 6488 6436"/>
                <a:gd name="T13" fmla="*/ T12 w 2045"/>
                <a:gd name="T14" fmla="+- 0 4939 4887"/>
                <a:gd name="T15" fmla="*/ 4939 h 1066"/>
                <a:gd name="T16" fmla="+- 0 6450 6436"/>
                <a:gd name="T17" fmla="*/ T16 w 2045"/>
                <a:gd name="T18" fmla="+- 0 4995 4887"/>
                <a:gd name="T19" fmla="*/ 4995 h 1066"/>
                <a:gd name="T20" fmla="+- 0 6436 6436"/>
                <a:gd name="T21" fmla="*/ T20 w 2045"/>
                <a:gd name="T22" fmla="+- 0 5064 4887"/>
                <a:gd name="T23" fmla="*/ 5064 h 1066"/>
                <a:gd name="T24" fmla="+- 0 6436 6436"/>
                <a:gd name="T25" fmla="*/ T24 w 2045"/>
                <a:gd name="T26" fmla="+- 0 5775 4887"/>
                <a:gd name="T27" fmla="*/ 5775 h 1066"/>
                <a:gd name="T28" fmla="+- 0 6450 6436"/>
                <a:gd name="T29" fmla="*/ T28 w 2045"/>
                <a:gd name="T30" fmla="+- 0 5844 4887"/>
                <a:gd name="T31" fmla="*/ 5844 h 1066"/>
                <a:gd name="T32" fmla="+- 0 6488 6436"/>
                <a:gd name="T33" fmla="*/ T32 w 2045"/>
                <a:gd name="T34" fmla="+- 0 5900 4887"/>
                <a:gd name="T35" fmla="*/ 5900 h 1066"/>
                <a:gd name="T36" fmla="+- 0 6545 6436"/>
                <a:gd name="T37" fmla="*/ T36 w 2045"/>
                <a:gd name="T38" fmla="+- 0 5939 4887"/>
                <a:gd name="T39" fmla="*/ 5939 h 1066"/>
                <a:gd name="T40" fmla="+- 0 6614 6436"/>
                <a:gd name="T41" fmla="*/ T40 w 2045"/>
                <a:gd name="T42" fmla="+- 0 5953 4887"/>
                <a:gd name="T43" fmla="*/ 5953 h 1066"/>
                <a:gd name="T44" fmla="+- 0 8303 6436"/>
                <a:gd name="T45" fmla="*/ T44 w 2045"/>
                <a:gd name="T46" fmla="+- 0 5953 4887"/>
                <a:gd name="T47" fmla="*/ 5953 h 1066"/>
                <a:gd name="T48" fmla="+- 0 8372 6436"/>
                <a:gd name="T49" fmla="*/ T48 w 2045"/>
                <a:gd name="T50" fmla="+- 0 5939 4887"/>
                <a:gd name="T51" fmla="*/ 5939 h 1066"/>
                <a:gd name="T52" fmla="+- 0 8429 6436"/>
                <a:gd name="T53" fmla="*/ T52 w 2045"/>
                <a:gd name="T54" fmla="+- 0 5900 4887"/>
                <a:gd name="T55" fmla="*/ 5900 h 1066"/>
                <a:gd name="T56" fmla="+- 0 8467 6436"/>
                <a:gd name="T57" fmla="*/ T56 w 2045"/>
                <a:gd name="T58" fmla="+- 0 5844 4887"/>
                <a:gd name="T59" fmla="*/ 5844 h 1066"/>
                <a:gd name="T60" fmla="+- 0 8481 6436"/>
                <a:gd name="T61" fmla="*/ T60 w 2045"/>
                <a:gd name="T62" fmla="+- 0 5775 4887"/>
                <a:gd name="T63" fmla="*/ 5775 h 1066"/>
                <a:gd name="T64" fmla="+- 0 8481 6436"/>
                <a:gd name="T65" fmla="*/ T64 w 2045"/>
                <a:gd name="T66" fmla="+- 0 5064 4887"/>
                <a:gd name="T67" fmla="*/ 5064 h 1066"/>
                <a:gd name="T68" fmla="+- 0 8467 6436"/>
                <a:gd name="T69" fmla="*/ T68 w 2045"/>
                <a:gd name="T70" fmla="+- 0 4995 4887"/>
                <a:gd name="T71" fmla="*/ 4995 h 1066"/>
                <a:gd name="T72" fmla="+- 0 8429 6436"/>
                <a:gd name="T73" fmla="*/ T72 w 2045"/>
                <a:gd name="T74" fmla="+- 0 4939 4887"/>
                <a:gd name="T75" fmla="*/ 4939 h 1066"/>
                <a:gd name="T76" fmla="+- 0 8372 6436"/>
                <a:gd name="T77" fmla="*/ T76 w 2045"/>
                <a:gd name="T78" fmla="+- 0 4901 4887"/>
                <a:gd name="T79" fmla="*/ 4901 h 1066"/>
                <a:gd name="T80" fmla="+- 0 8303 6436"/>
                <a:gd name="T81" fmla="*/ T80 w 2045"/>
                <a:gd name="T82" fmla="+- 0 4887 4887"/>
                <a:gd name="T83" fmla="*/ 4887 h 106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2045" h="1066">
                  <a:moveTo>
                    <a:pt x="1867" y="0"/>
                  </a:moveTo>
                  <a:lnTo>
                    <a:pt x="178" y="0"/>
                  </a:lnTo>
                  <a:lnTo>
                    <a:pt x="109" y="14"/>
                  </a:lnTo>
                  <a:lnTo>
                    <a:pt x="52" y="52"/>
                  </a:lnTo>
                  <a:lnTo>
                    <a:pt x="14" y="108"/>
                  </a:lnTo>
                  <a:lnTo>
                    <a:pt x="0" y="177"/>
                  </a:lnTo>
                  <a:lnTo>
                    <a:pt x="0" y="888"/>
                  </a:lnTo>
                  <a:lnTo>
                    <a:pt x="14" y="957"/>
                  </a:lnTo>
                  <a:lnTo>
                    <a:pt x="52" y="1013"/>
                  </a:lnTo>
                  <a:lnTo>
                    <a:pt x="109" y="1052"/>
                  </a:lnTo>
                  <a:lnTo>
                    <a:pt x="178" y="1066"/>
                  </a:lnTo>
                  <a:lnTo>
                    <a:pt x="1867" y="1066"/>
                  </a:lnTo>
                  <a:lnTo>
                    <a:pt x="1936" y="1052"/>
                  </a:lnTo>
                  <a:lnTo>
                    <a:pt x="1993" y="1013"/>
                  </a:lnTo>
                  <a:lnTo>
                    <a:pt x="2031" y="957"/>
                  </a:lnTo>
                  <a:lnTo>
                    <a:pt x="2045" y="888"/>
                  </a:lnTo>
                  <a:lnTo>
                    <a:pt x="2045" y="177"/>
                  </a:lnTo>
                  <a:lnTo>
                    <a:pt x="2031" y="108"/>
                  </a:lnTo>
                  <a:lnTo>
                    <a:pt x="1993" y="52"/>
                  </a:lnTo>
                  <a:lnTo>
                    <a:pt x="1936" y="14"/>
                  </a:lnTo>
                  <a:lnTo>
                    <a:pt x="1867" y="0"/>
                  </a:lnTo>
                  <a:close/>
                </a:path>
              </a:pathLst>
            </a:custGeom>
            <a:solidFill>
              <a:srgbClr val="4E60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59">
              <a:extLst>
                <a:ext uri="{FF2B5EF4-FFF2-40B4-BE49-F238E27FC236}">
                  <a16:creationId xmlns:a16="http://schemas.microsoft.com/office/drawing/2014/main" id="{04F7DD18-8CFE-4CED-9FD7-A042962219B3}"/>
                </a:ext>
              </a:extLst>
            </p:cNvPr>
            <p:cNvSpPr>
              <a:spLocks/>
            </p:cNvSpPr>
            <p:nvPr/>
          </p:nvSpPr>
          <p:spPr bwMode="auto">
            <a:xfrm>
              <a:off x="6436" y="4886"/>
              <a:ext cx="2045" cy="1066"/>
            </a:xfrm>
            <a:custGeom>
              <a:avLst/>
              <a:gdLst>
                <a:gd name="T0" fmla="+- 0 6614 6436"/>
                <a:gd name="T1" fmla="*/ T0 w 2045"/>
                <a:gd name="T2" fmla="+- 0 4887 4887"/>
                <a:gd name="T3" fmla="*/ 4887 h 1066"/>
                <a:gd name="T4" fmla="+- 0 6545 6436"/>
                <a:gd name="T5" fmla="*/ T4 w 2045"/>
                <a:gd name="T6" fmla="+- 0 4901 4887"/>
                <a:gd name="T7" fmla="*/ 4901 h 1066"/>
                <a:gd name="T8" fmla="+- 0 6488 6436"/>
                <a:gd name="T9" fmla="*/ T8 w 2045"/>
                <a:gd name="T10" fmla="+- 0 4939 4887"/>
                <a:gd name="T11" fmla="*/ 4939 h 1066"/>
                <a:gd name="T12" fmla="+- 0 6450 6436"/>
                <a:gd name="T13" fmla="*/ T12 w 2045"/>
                <a:gd name="T14" fmla="+- 0 4995 4887"/>
                <a:gd name="T15" fmla="*/ 4995 h 1066"/>
                <a:gd name="T16" fmla="+- 0 6436 6436"/>
                <a:gd name="T17" fmla="*/ T16 w 2045"/>
                <a:gd name="T18" fmla="+- 0 5064 4887"/>
                <a:gd name="T19" fmla="*/ 5064 h 1066"/>
                <a:gd name="T20" fmla="+- 0 6436 6436"/>
                <a:gd name="T21" fmla="*/ T20 w 2045"/>
                <a:gd name="T22" fmla="+- 0 5775 4887"/>
                <a:gd name="T23" fmla="*/ 5775 h 1066"/>
                <a:gd name="T24" fmla="+- 0 6450 6436"/>
                <a:gd name="T25" fmla="*/ T24 w 2045"/>
                <a:gd name="T26" fmla="+- 0 5844 4887"/>
                <a:gd name="T27" fmla="*/ 5844 h 1066"/>
                <a:gd name="T28" fmla="+- 0 6488 6436"/>
                <a:gd name="T29" fmla="*/ T28 w 2045"/>
                <a:gd name="T30" fmla="+- 0 5900 4887"/>
                <a:gd name="T31" fmla="*/ 5900 h 1066"/>
                <a:gd name="T32" fmla="+- 0 6545 6436"/>
                <a:gd name="T33" fmla="*/ T32 w 2045"/>
                <a:gd name="T34" fmla="+- 0 5939 4887"/>
                <a:gd name="T35" fmla="*/ 5939 h 1066"/>
                <a:gd name="T36" fmla="+- 0 6614 6436"/>
                <a:gd name="T37" fmla="*/ T36 w 2045"/>
                <a:gd name="T38" fmla="+- 0 5953 4887"/>
                <a:gd name="T39" fmla="*/ 5953 h 1066"/>
                <a:gd name="T40" fmla="+- 0 8303 6436"/>
                <a:gd name="T41" fmla="*/ T40 w 2045"/>
                <a:gd name="T42" fmla="+- 0 5953 4887"/>
                <a:gd name="T43" fmla="*/ 5953 h 1066"/>
                <a:gd name="T44" fmla="+- 0 8372 6436"/>
                <a:gd name="T45" fmla="*/ T44 w 2045"/>
                <a:gd name="T46" fmla="+- 0 5939 4887"/>
                <a:gd name="T47" fmla="*/ 5939 h 1066"/>
                <a:gd name="T48" fmla="+- 0 8429 6436"/>
                <a:gd name="T49" fmla="*/ T48 w 2045"/>
                <a:gd name="T50" fmla="+- 0 5900 4887"/>
                <a:gd name="T51" fmla="*/ 5900 h 1066"/>
                <a:gd name="T52" fmla="+- 0 8467 6436"/>
                <a:gd name="T53" fmla="*/ T52 w 2045"/>
                <a:gd name="T54" fmla="+- 0 5844 4887"/>
                <a:gd name="T55" fmla="*/ 5844 h 1066"/>
                <a:gd name="T56" fmla="+- 0 8481 6436"/>
                <a:gd name="T57" fmla="*/ T56 w 2045"/>
                <a:gd name="T58" fmla="+- 0 5775 4887"/>
                <a:gd name="T59" fmla="*/ 5775 h 1066"/>
                <a:gd name="T60" fmla="+- 0 8481 6436"/>
                <a:gd name="T61" fmla="*/ T60 w 2045"/>
                <a:gd name="T62" fmla="+- 0 5064 4887"/>
                <a:gd name="T63" fmla="*/ 5064 h 1066"/>
                <a:gd name="T64" fmla="+- 0 8467 6436"/>
                <a:gd name="T65" fmla="*/ T64 w 2045"/>
                <a:gd name="T66" fmla="+- 0 4995 4887"/>
                <a:gd name="T67" fmla="*/ 4995 h 1066"/>
                <a:gd name="T68" fmla="+- 0 8429 6436"/>
                <a:gd name="T69" fmla="*/ T68 w 2045"/>
                <a:gd name="T70" fmla="+- 0 4939 4887"/>
                <a:gd name="T71" fmla="*/ 4939 h 1066"/>
                <a:gd name="T72" fmla="+- 0 8372 6436"/>
                <a:gd name="T73" fmla="*/ T72 w 2045"/>
                <a:gd name="T74" fmla="+- 0 4901 4887"/>
                <a:gd name="T75" fmla="*/ 4901 h 1066"/>
                <a:gd name="T76" fmla="+- 0 8303 6436"/>
                <a:gd name="T77" fmla="*/ T76 w 2045"/>
                <a:gd name="T78" fmla="+- 0 4887 4887"/>
                <a:gd name="T79" fmla="*/ 4887 h 1066"/>
                <a:gd name="T80" fmla="+- 0 6614 6436"/>
                <a:gd name="T81" fmla="*/ T80 w 2045"/>
                <a:gd name="T82" fmla="+- 0 4887 4887"/>
                <a:gd name="T83" fmla="*/ 4887 h 106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2045" h="1066">
                  <a:moveTo>
                    <a:pt x="178" y="0"/>
                  </a:moveTo>
                  <a:lnTo>
                    <a:pt x="109" y="14"/>
                  </a:lnTo>
                  <a:lnTo>
                    <a:pt x="52" y="52"/>
                  </a:lnTo>
                  <a:lnTo>
                    <a:pt x="14" y="108"/>
                  </a:lnTo>
                  <a:lnTo>
                    <a:pt x="0" y="177"/>
                  </a:lnTo>
                  <a:lnTo>
                    <a:pt x="0" y="888"/>
                  </a:lnTo>
                  <a:lnTo>
                    <a:pt x="14" y="957"/>
                  </a:lnTo>
                  <a:lnTo>
                    <a:pt x="52" y="1013"/>
                  </a:lnTo>
                  <a:lnTo>
                    <a:pt x="109" y="1052"/>
                  </a:lnTo>
                  <a:lnTo>
                    <a:pt x="178" y="1066"/>
                  </a:lnTo>
                  <a:lnTo>
                    <a:pt x="1867" y="1066"/>
                  </a:lnTo>
                  <a:lnTo>
                    <a:pt x="1936" y="1052"/>
                  </a:lnTo>
                  <a:lnTo>
                    <a:pt x="1993" y="1013"/>
                  </a:lnTo>
                  <a:lnTo>
                    <a:pt x="2031" y="957"/>
                  </a:lnTo>
                  <a:lnTo>
                    <a:pt x="2045" y="888"/>
                  </a:lnTo>
                  <a:lnTo>
                    <a:pt x="2045" y="177"/>
                  </a:lnTo>
                  <a:lnTo>
                    <a:pt x="2031" y="108"/>
                  </a:lnTo>
                  <a:lnTo>
                    <a:pt x="1993" y="52"/>
                  </a:lnTo>
                  <a:lnTo>
                    <a:pt x="1936" y="14"/>
                  </a:lnTo>
                  <a:lnTo>
                    <a:pt x="1867" y="0"/>
                  </a:lnTo>
                  <a:lnTo>
                    <a:pt x="178" y="0"/>
                  </a:lnTo>
                  <a:close/>
                </a:path>
              </a:pathLst>
            </a:custGeom>
            <a:noFill/>
            <a:ln w="28575">
              <a:solidFill>
                <a:srgbClr val="4E6028"/>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106" name="Picture 58">
              <a:extLst>
                <a:ext uri="{FF2B5EF4-FFF2-40B4-BE49-F238E27FC236}">
                  <a16:creationId xmlns:a16="http://schemas.microsoft.com/office/drawing/2014/main" id="{54173307-6C28-4144-A518-152093F63D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6" y="4846"/>
              <a:ext cx="2045" cy="1066"/>
            </a:xfrm>
            <a:prstGeom prst="rect">
              <a:avLst/>
            </a:prstGeom>
            <a:noFill/>
            <a:extLst>
              <a:ext uri="{909E8E84-426E-40DD-AFC4-6F175D3DCCD1}">
                <a14:hiddenFill xmlns:a14="http://schemas.microsoft.com/office/drawing/2010/main">
                  <a:solidFill>
                    <a:srgbClr val="FFFFFF"/>
                  </a:solidFill>
                </a14:hiddenFill>
              </a:ext>
            </a:extLst>
          </p:spPr>
        </p:pic>
        <p:sp>
          <p:nvSpPr>
            <p:cNvPr id="24" name="Freeform 57">
              <a:extLst>
                <a:ext uri="{FF2B5EF4-FFF2-40B4-BE49-F238E27FC236}">
                  <a16:creationId xmlns:a16="http://schemas.microsoft.com/office/drawing/2014/main" id="{EC122372-AA1D-4646-A5D1-E368867CA808}"/>
                </a:ext>
              </a:extLst>
            </p:cNvPr>
            <p:cNvSpPr>
              <a:spLocks/>
            </p:cNvSpPr>
            <p:nvPr/>
          </p:nvSpPr>
          <p:spPr bwMode="auto">
            <a:xfrm>
              <a:off x="6416" y="4846"/>
              <a:ext cx="2045" cy="1066"/>
            </a:xfrm>
            <a:custGeom>
              <a:avLst/>
              <a:gdLst>
                <a:gd name="T0" fmla="+- 0 6594 6416"/>
                <a:gd name="T1" fmla="*/ T0 w 2045"/>
                <a:gd name="T2" fmla="+- 0 4847 4847"/>
                <a:gd name="T3" fmla="*/ 4847 h 1066"/>
                <a:gd name="T4" fmla="+- 0 6525 6416"/>
                <a:gd name="T5" fmla="*/ T4 w 2045"/>
                <a:gd name="T6" fmla="+- 0 4861 4847"/>
                <a:gd name="T7" fmla="*/ 4861 h 1066"/>
                <a:gd name="T8" fmla="+- 0 6468 6416"/>
                <a:gd name="T9" fmla="*/ T8 w 2045"/>
                <a:gd name="T10" fmla="+- 0 4899 4847"/>
                <a:gd name="T11" fmla="*/ 4899 h 1066"/>
                <a:gd name="T12" fmla="+- 0 6430 6416"/>
                <a:gd name="T13" fmla="*/ T12 w 2045"/>
                <a:gd name="T14" fmla="+- 0 4955 4847"/>
                <a:gd name="T15" fmla="*/ 4955 h 1066"/>
                <a:gd name="T16" fmla="+- 0 6416 6416"/>
                <a:gd name="T17" fmla="*/ T16 w 2045"/>
                <a:gd name="T18" fmla="+- 0 5024 4847"/>
                <a:gd name="T19" fmla="*/ 5024 h 1066"/>
                <a:gd name="T20" fmla="+- 0 6416 6416"/>
                <a:gd name="T21" fmla="*/ T20 w 2045"/>
                <a:gd name="T22" fmla="+- 0 5735 4847"/>
                <a:gd name="T23" fmla="*/ 5735 h 1066"/>
                <a:gd name="T24" fmla="+- 0 6430 6416"/>
                <a:gd name="T25" fmla="*/ T24 w 2045"/>
                <a:gd name="T26" fmla="+- 0 5804 4847"/>
                <a:gd name="T27" fmla="*/ 5804 h 1066"/>
                <a:gd name="T28" fmla="+- 0 6468 6416"/>
                <a:gd name="T29" fmla="*/ T28 w 2045"/>
                <a:gd name="T30" fmla="+- 0 5860 4847"/>
                <a:gd name="T31" fmla="*/ 5860 h 1066"/>
                <a:gd name="T32" fmla="+- 0 6525 6416"/>
                <a:gd name="T33" fmla="*/ T32 w 2045"/>
                <a:gd name="T34" fmla="+- 0 5899 4847"/>
                <a:gd name="T35" fmla="*/ 5899 h 1066"/>
                <a:gd name="T36" fmla="+- 0 6594 6416"/>
                <a:gd name="T37" fmla="*/ T36 w 2045"/>
                <a:gd name="T38" fmla="+- 0 5913 4847"/>
                <a:gd name="T39" fmla="*/ 5913 h 1066"/>
                <a:gd name="T40" fmla="+- 0 8283 6416"/>
                <a:gd name="T41" fmla="*/ T40 w 2045"/>
                <a:gd name="T42" fmla="+- 0 5913 4847"/>
                <a:gd name="T43" fmla="*/ 5913 h 1066"/>
                <a:gd name="T44" fmla="+- 0 8352 6416"/>
                <a:gd name="T45" fmla="*/ T44 w 2045"/>
                <a:gd name="T46" fmla="+- 0 5899 4847"/>
                <a:gd name="T47" fmla="*/ 5899 h 1066"/>
                <a:gd name="T48" fmla="+- 0 8409 6416"/>
                <a:gd name="T49" fmla="*/ T48 w 2045"/>
                <a:gd name="T50" fmla="+- 0 5860 4847"/>
                <a:gd name="T51" fmla="*/ 5860 h 1066"/>
                <a:gd name="T52" fmla="+- 0 8447 6416"/>
                <a:gd name="T53" fmla="*/ T52 w 2045"/>
                <a:gd name="T54" fmla="+- 0 5804 4847"/>
                <a:gd name="T55" fmla="*/ 5804 h 1066"/>
                <a:gd name="T56" fmla="+- 0 8461 6416"/>
                <a:gd name="T57" fmla="*/ T56 w 2045"/>
                <a:gd name="T58" fmla="+- 0 5735 4847"/>
                <a:gd name="T59" fmla="*/ 5735 h 1066"/>
                <a:gd name="T60" fmla="+- 0 8461 6416"/>
                <a:gd name="T61" fmla="*/ T60 w 2045"/>
                <a:gd name="T62" fmla="+- 0 5024 4847"/>
                <a:gd name="T63" fmla="*/ 5024 h 1066"/>
                <a:gd name="T64" fmla="+- 0 8447 6416"/>
                <a:gd name="T65" fmla="*/ T64 w 2045"/>
                <a:gd name="T66" fmla="+- 0 4955 4847"/>
                <a:gd name="T67" fmla="*/ 4955 h 1066"/>
                <a:gd name="T68" fmla="+- 0 8409 6416"/>
                <a:gd name="T69" fmla="*/ T68 w 2045"/>
                <a:gd name="T70" fmla="+- 0 4899 4847"/>
                <a:gd name="T71" fmla="*/ 4899 h 1066"/>
                <a:gd name="T72" fmla="+- 0 8352 6416"/>
                <a:gd name="T73" fmla="*/ T72 w 2045"/>
                <a:gd name="T74" fmla="+- 0 4861 4847"/>
                <a:gd name="T75" fmla="*/ 4861 h 1066"/>
                <a:gd name="T76" fmla="+- 0 8283 6416"/>
                <a:gd name="T77" fmla="*/ T76 w 2045"/>
                <a:gd name="T78" fmla="+- 0 4847 4847"/>
                <a:gd name="T79" fmla="*/ 4847 h 1066"/>
                <a:gd name="T80" fmla="+- 0 6594 6416"/>
                <a:gd name="T81" fmla="*/ T80 w 2045"/>
                <a:gd name="T82" fmla="+- 0 4847 4847"/>
                <a:gd name="T83" fmla="*/ 4847 h 106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2045" h="1066">
                  <a:moveTo>
                    <a:pt x="178" y="0"/>
                  </a:moveTo>
                  <a:lnTo>
                    <a:pt x="109" y="14"/>
                  </a:lnTo>
                  <a:lnTo>
                    <a:pt x="52" y="52"/>
                  </a:lnTo>
                  <a:lnTo>
                    <a:pt x="14" y="108"/>
                  </a:lnTo>
                  <a:lnTo>
                    <a:pt x="0" y="177"/>
                  </a:lnTo>
                  <a:lnTo>
                    <a:pt x="0" y="888"/>
                  </a:lnTo>
                  <a:lnTo>
                    <a:pt x="14" y="957"/>
                  </a:lnTo>
                  <a:lnTo>
                    <a:pt x="52" y="1013"/>
                  </a:lnTo>
                  <a:lnTo>
                    <a:pt x="109" y="1052"/>
                  </a:lnTo>
                  <a:lnTo>
                    <a:pt x="178" y="1066"/>
                  </a:lnTo>
                  <a:lnTo>
                    <a:pt x="1867" y="1066"/>
                  </a:lnTo>
                  <a:lnTo>
                    <a:pt x="1936" y="1052"/>
                  </a:lnTo>
                  <a:lnTo>
                    <a:pt x="1993" y="1013"/>
                  </a:lnTo>
                  <a:lnTo>
                    <a:pt x="2031" y="957"/>
                  </a:lnTo>
                  <a:lnTo>
                    <a:pt x="2045" y="888"/>
                  </a:lnTo>
                  <a:lnTo>
                    <a:pt x="2045" y="177"/>
                  </a:lnTo>
                  <a:lnTo>
                    <a:pt x="2031" y="108"/>
                  </a:lnTo>
                  <a:lnTo>
                    <a:pt x="1993" y="52"/>
                  </a:lnTo>
                  <a:lnTo>
                    <a:pt x="1936" y="14"/>
                  </a:lnTo>
                  <a:lnTo>
                    <a:pt x="1867" y="0"/>
                  </a:lnTo>
                  <a:lnTo>
                    <a:pt x="178" y="0"/>
                  </a:lnTo>
                  <a:close/>
                </a:path>
              </a:pathLst>
            </a:custGeom>
            <a:noFill/>
            <a:ln w="28575">
              <a:solidFill>
                <a:srgbClr val="006FC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AutoShape 56">
              <a:extLst>
                <a:ext uri="{FF2B5EF4-FFF2-40B4-BE49-F238E27FC236}">
                  <a16:creationId xmlns:a16="http://schemas.microsoft.com/office/drawing/2014/main" id="{8F3B5BCC-8511-46A5-AF46-07D64764E0DF}"/>
                </a:ext>
              </a:extLst>
            </p:cNvPr>
            <p:cNvSpPr>
              <a:spLocks/>
            </p:cNvSpPr>
            <p:nvPr/>
          </p:nvSpPr>
          <p:spPr bwMode="auto">
            <a:xfrm>
              <a:off x="6623" y="4043"/>
              <a:ext cx="715" cy="725"/>
            </a:xfrm>
            <a:custGeom>
              <a:avLst/>
              <a:gdLst>
                <a:gd name="T0" fmla="+- 0 7257 6277"/>
                <a:gd name="T1" fmla="*/ T0 w 1062"/>
                <a:gd name="T2" fmla="+- 0 4678 3384"/>
                <a:gd name="T3" fmla="*/ 4678 h 1384"/>
                <a:gd name="T4" fmla="+- 0 7217 6277"/>
                <a:gd name="T5" fmla="*/ T4 w 1062"/>
                <a:gd name="T6" fmla="+- 0 4709 3384"/>
                <a:gd name="T7" fmla="*/ 4709 h 1384"/>
                <a:gd name="T8" fmla="+- 0 7338 6277"/>
                <a:gd name="T9" fmla="*/ T8 w 1062"/>
                <a:gd name="T10" fmla="+- 0 4768 3384"/>
                <a:gd name="T11" fmla="*/ 4768 h 1384"/>
                <a:gd name="T12" fmla="+- 0 7325 6277"/>
                <a:gd name="T13" fmla="*/ T12 w 1062"/>
                <a:gd name="T14" fmla="+- 0 4699 3384"/>
                <a:gd name="T15" fmla="*/ 4699 h 1384"/>
                <a:gd name="T16" fmla="+- 0 7279 6277"/>
                <a:gd name="T17" fmla="*/ T16 w 1062"/>
                <a:gd name="T18" fmla="+- 0 4699 3384"/>
                <a:gd name="T19" fmla="*/ 4699 h 1384"/>
                <a:gd name="T20" fmla="+- 0 7273 6277"/>
                <a:gd name="T21" fmla="*/ T20 w 1062"/>
                <a:gd name="T22" fmla="+- 0 4699 3384"/>
                <a:gd name="T23" fmla="*/ 4699 h 1384"/>
                <a:gd name="T24" fmla="+- 0 7269 6277"/>
                <a:gd name="T25" fmla="*/ T24 w 1062"/>
                <a:gd name="T26" fmla="+- 0 4694 3384"/>
                <a:gd name="T27" fmla="*/ 4694 h 1384"/>
                <a:gd name="T28" fmla="+- 0 7257 6277"/>
                <a:gd name="T29" fmla="*/ T28 w 1062"/>
                <a:gd name="T30" fmla="+- 0 4678 3384"/>
                <a:gd name="T31" fmla="*/ 4678 h 1384"/>
                <a:gd name="T32" fmla="+- 0 7273 6277"/>
                <a:gd name="T33" fmla="*/ T32 w 1062"/>
                <a:gd name="T34" fmla="+- 0 4666 3384"/>
                <a:gd name="T35" fmla="*/ 4666 h 1384"/>
                <a:gd name="T36" fmla="+- 0 7257 6277"/>
                <a:gd name="T37" fmla="*/ T36 w 1062"/>
                <a:gd name="T38" fmla="+- 0 4678 3384"/>
                <a:gd name="T39" fmla="*/ 4678 h 1384"/>
                <a:gd name="T40" fmla="+- 0 7269 6277"/>
                <a:gd name="T41" fmla="*/ T40 w 1062"/>
                <a:gd name="T42" fmla="+- 0 4694 3384"/>
                <a:gd name="T43" fmla="*/ 4694 h 1384"/>
                <a:gd name="T44" fmla="+- 0 7273 6277"/>
                <a:gd name="T45" fmla="*/ T44 w 1062"/>
                <a:gd name="T46" fmla="+- 0 4699 3384"/>
                <a:gd name="T47" fmla="*/ 4699 h 1384"/>
                <a:gd name="T48" fmla="+- 0 7279 6277"/>
                <a:gd name="T49" fmla="*/ T48 w 1062"/>
                <a:gd name="T50" fmla="+- 0 4699 3384"/>
                <a:gd name="T51" fmla="*/ 4699 h 1384"/>
                <a:gd name="T52" fmla="+- 0 7283 6277"/>
                <a:gd name="T53" fmla="*/ T52 w 1062"/>
                <a:gd name="T54" fmla="+- 0 4696 3384"/>
                <a:gd name="T55" fmla="*/ 4696 h 1384"/>
                <a:gd name="T56" fmla="+- 0 7288 6277"/>
                <a:gd name="T57" fmla="*/ T56 w 1062"/>
                <a:gd name="T58" fmla="+- 0 4693 3384"/>
                <a:gd name="T59" fmla="*/ 4693 h 1384"/>
                <a:gd name="T60" fmla="+- 0 7289 6277"/>
                <a:gd name="T61" fmla="*/ T60 w 1062"/>
                <a:gd name="T62" fmla="+- 0 4686 3384"/>
                <a:gd name="T63" fmla="*/ 4686 h 1384"/>
                <a:gd name="T64" fmla="+- 0 7285 6277"/>
                <a:gd name="T65" fmla="*/ T64 w 1062"/>
                <a:gd name="T66" fmla="+- 0 4682 3384"/>
                <a:gd name="T67" fmla="*/ 4682 h 1384"/>
                <a:gd name="T68" fmla="+- 0 7273 6277"/>
                <a:gd name="T69" fmla="*/ T68 w 1062"/>
                <a:gd name="T70" fmla="+- 0 4666 3384"/>
                <a:gd name="T71" fmla="*/ 4666 h 1384"/>
                <a:gd name="T72" fmla="+- 0 7313 6277"/>
                <a:gd name="T73" fmla="*/ T72 w 1062"/>
                <a:gd name="T74" fmla="+- 0 4636 3384"/>
                <a:gd name="T75" fmla="*/ 4636 h 1384"/>
                <a:gd name="T76" fmla="+- 0 7273 6277"/>
                <a:gd name="T77" fmla="*/ T76 w 1062"/>
                <a:gd name="T78" fmla="+- 0 4666 3384"/>
                <a:gd name="T79" fmla="*/ 4666 h 1384"/>
                <a:gd name="T80" fmla="+- 0 7285 6277"/>
                <a:gd name="T81" fmla="*/ T80 w 1062"/>
                <a:gd name="T82" fmla="+- 0 4682 3384"/>
                <a:gd name="T83" fmla="*/ 4682 h 1384"/>
                <a:gd name="T84" fmla="+- 0 7289 6277"/>
                <a:gd name="T85" fmla="*/ T84 w 1062"/>
                <a:gd name="T86" fmla="+- 0 4686 3384"/>
                <a:gd name="T87" fmla="*/ 4686 h 1384"/>
                <a:gd name="T88" fmla="+- 0 7288 6277"/>
                <a:gd name="T89" fmla="*/ T88 w 1062"/>
                <a:gd name="T90" fmla="+- 0 4693 3384"/>
                <a:gd name="T91" fmla="*/ 4693 h 1384"/>
                <a:gd name="T92" fmla="+- 0 7283 6277"/>
                <a:gd name="T93" fmla="*/ T92 w 1062"/>
                <a:gd name="T94" fmla="+- 0 4696 3384"/>
                <a:gd name="T95" fmla="*/ 4696 h 1384"/>
                <a:gd name="T96" fmla="+- 0 7279 6277"/>
                <a:gd name="T97" fmla="*/ T96 w 1062"/>
                <a:gd name="T98" fmla="+- 0 4699 3384"/>
                <a:gd name="T99" fmla="*/ 4699 h 1384"/>
                <a:gd name="T100" fmla="+- 0 7325 6277"/>
                <a:gd name="T101" fmla="*/ T100 w 1062"/>
                <a:gd name="T102" fmla="+- 0 4699 3384"/>
                <a:gd name="T103" fmla="*/ 4699 h 1384"/>
                <a:gd name="T104" fmla="+- 0 7313 6277"/>
                <a:gd name="T105" fmla="*/ T104 w 1062"/>
                <a:gd name="T106" fmla="+- 0 4636 3384"/>
                <a:gd name="T107" fmla="*/ 4636 h 1384"/>
                <a:gd name="T108" fmla="+- 0 6286 6277"/>
                <a:gd name="T109" fmla="*/ T108 w 1062"/>
                <a:gd name="T110" fmla="+- 0 3384 3384"/>
                <a:gd name="T111" fmla="*/ 3384 h 1384"/>
                <a:gd name="T112" fmla="+- 0 6282 6277"/>
                <a:gd name="T113" fmla="*/ T112 w 1062"/>
                <a:gd name="T114" fmla="+- 0 3388 3384"/>
                <a:gd name="T115" fmla="*/ 3388 h 1384"/>
                <a:gd name="T116" fmla="+- 0 6278 6277"/>
                <a:gd name="T117" fmla="*/ T116 w 1062"/>
                <a:gd name="T118" fmla="+- 0 3391 3384"/>
                <a:gd name="T119" fmla="*/ 3391 h 1384"/>
                <a:gd name="T120" fmla="+- 0 6277 6277"/>
                <a:gd name="T121" fmla="*/ T120 w 1062"/>
                <a:gd name="T122" fmla="+- 0 3397 3384"/>
                <a:gd name="T123" fmla="*/ 3397 h 1384"/>
                <a:gd name="T124" fmla="+- 0 6280 6277"/>
                <a:gd name="T125" fmla="*/ T124 w 1062"/>
                <a:gd name="T126" fmla="+- 0 3402 3384"/>
                <a:gd name="T127" fmla="*/ 3402 h 1384"/>
                <a:gd name="T128" fmla="+- 0 7257 6277"/>
                <a:gd name="T129" fmla="*/ T128 w 1062"/>
                <a:gd name="T130" fmla="+- 0 4678 3384"/>
                <a:gd name="T131" fmla="*/ 4678 h 1384"/>
                <a:gd name="T132" fmla="+- 0 7273 6277"/>
                <a:gd name="T133" fmla="*/ T132 w 1062"/>
                <a:gd name="T134" fmla="+- 0 4666 3384"/>
                <a:gd name="T135" fmla="*/ 4666 h 1384"/>
                <a:gd name="T136" fmla="+- 0 6296 6277"/>
                <a:gd name="T137" fmla="*/ T136 w 1062"/>
                <a:gd name="T138" fmla="+- 0 3390 3384"/>
                <a:gd name="T139" fmla="*/ 3390 h 1384"/>
                <a:gd name="T140" fmla="+- 0 6293 6277"/>
                <a:gd name="T141" fmla="*/ T140 w 1062"/>
                <a:gd name="T142" fmla="+- 0 3385 3384"/>
                <a:gd name="T143" fmla="*/ 3385 h 1384"/>
                <a:gd name="T144" fmla="+- 0 6286 6277"/>
                <a:gd name="T145" fmla="*/ T144 w 1062"/>
                <a:gd name="T146" fmla="+- 0 3384 3384"/>
                <a:gd name="T147" fmla="*/ 3384 h 138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Lst>
              <a:rect l="0" t="0" r="r" b="b"/>
              <a:pathLst>
                <a:path w="1062" h="1384">
                  <a:moveTo>
                    <a:pt x="980" y="1294"/>
                  </a:moveTo>
                  <a:lnTo>
                    <a:pt x="940" y="1325"/>
                  </a:lnTo>
                  <a:lnTo>
                    <a:pt x="1061" y="1384"/>
                  </a:lnTo>
                  <a:lnTo>
                    <a:pt x="1048" y="1315"/>
                  </a:lnTo>
                  <a:lnTo>
                    <a:pt x="1002" y="1315"/>
                  </a:lnTo>
                  <a:lnTo>
                    <a:pt x="996" y="1315"/>
                  </a:lnTo>
                  <a:lnTo>
                    <a:pt x="992" y="1310"/>
                  </a:lnTo>
                  <a:lnTo>
                    <a:pt x="980" y="1294"/>
                  </a:lnTo>
                  <a:close/>
                  <a:moveTo>
                    <a:pt x="996" y="1282"/>
                  </a:moveTo>
                  <a:lnTo>
                    <a:pt x="980" y="1294"/>
                  </a:lnTo>
                  <a:lnTo>
                    <a:pt x="992" y="1310"/>
                  </a:lnTo>
                  <a:lnTo>
                    <a:pt x="996" y="1315"/>
                  </a:lnTo>
                  <a:lnTo>
                    <a:pt x="1002" y="1315"/>
                  </a:lnTo>
                  <a:lnTo>
                    <a:pt x="1006" y="1312"/>
                  </a:lnTo>
                  <a:lnTo>
                    <a:pt x="1011" y="1309"/>
                  </a:lnTo>
                  <a:lnTo>
                    <a:pt x="1012" y="1302"/>
                  </a:lnTo>
                  <a:lnTo>
                    <a:pt x="1008" y="1298"/>
                  </a:lnTo>
                  <a:lnTo>
                    <a:pt x="996" y="1282"/>
                  </a:lnTo>
                  <a:close/>
                  <a:moveTo>
                    <a:pt x="1036" y="1252"/>
                  </a:moveTo>
                  <a:lnTo>
                    <a:pt x="996" y="1282"/>
                  </a:lnTo>
                  <a:lnTo>
                    <a:pt x="1008" y="1298"/>
                  </a:lnTo>
                  <a:lnTo>
                    <a:pt x="1012" y="1302"/>
                  </a:lnTo>
                  <a:lnTo>
                    <a:pt x="1011" y="1309"/>
                  </a:lnTo>
                  <a:lnTo>
                    <a:pt x="1006" y="1312"/>
                  </a:lnTo>
                  <a:lnTo>
                    <a:pt x="1002" y="1315"/>
                  </a:lnTo>
                  <a:lnTo>
                    <a:pt x="1048" y="1315"/>
                  </a:lnTo>
                  <a:lnTo>
                    <a:pt x="1036" y="1252"/>
                  </a:lnTo>
                  <a:close/>
                  <a:moveTo>
                    <a:pt x="9" y="0"/>
                  </a:moveTo>
                  <a:lnTo>
                    <a:pt x="5" y="4"/>
                  </a:lnTo>
                  <a:lnTo>
                    <a:pt x="1" y="7"/>
                  </a:lnTo>
                  <a:lnTo>
                    <a:pt x="0" y="13"/>
                  </a:lnTo>
                  <a:lnTo>
                    <a:pt x="3" y="18"/>
                  </a:lnTo>
                  <a:lnTo>
                    <a:pt x="980" y="1294"/>
                  </a:lnTo>
                  <a:lnTo>
                    <a:pt x="996" y="1282"/>
                  </a:lnTo>
                  <a:lnTo>
                    <a:pt x="19" y="6"/>
                  </a:lnTo>
                  <a:lnTo>
                    <a:pt x="16" y="1"/>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55">
              <a:extLst>
                <a:ext uri="{FF2B5EF4-FFF2-40B4-BE49-F238E27FC236}">
                  <a16:creationId xmlns:a16="http://schemas.microsoft.com/office/drawing/2014/main" id="{9A2FBBEC-60E4-4F6C-9547-AFE0D737467A}"/>
                </a:ext>
              </a:extLst>
            </p:cNvPr>
            <p:cNvSpPr>
              <a:spLocks/>
            </p:cNvSpPr>
            <p:nvPr/>
          </p:nvSpPr>
          <p:spPr bwMode="auto">
            <a:xfrm>
              <a:off x="8928" y="4886"/>
              <a:ext cx="2045" cy="1066"/>
            </a:xfrm>
            <a:custGeom>
              <a:avLst/>
              <a:gdLst>
                <a:gd name="T0" fmla="+- 0 10795 8928"/>
                <a:gd name="T1" fmla="*/ T0 w 2045"/>
                <a:gd name="T2" fmla="+- 0 4887 4887"/>
                <a:gd name="T3" fmla="*/ 4887 h 1066"/>
                <a:gd name="T4" fmla="+- 0 9106 8928"/>
                <a:gd name="T5" fmla="*/ T4 w 2045"/>
                <a:gd name="T6" fmla="+- 0 4887 4887"/>
                <a:gd name="T7" fmla="*/ 4887 h 1066"/>
                <a:gd name="T8" fmla="+- 0 9037 8928"/>
                <a:gd name="T9" fmla="*/ T8 w 2045"/>
                <a:gd name="T10" fmla="+- 0 4901 4887"/>
                <a:gd name="T11" fmla="*/ 4901 h 1066"/>
                <a:gd name="T12" fmla="+- 0 8980 8928"/>
                <a:gd name="T13" fmla="*/ T12 w 2045"/>
                <a:gd name="T14" fmla="+- 0 4939 4887"/>
                <a:gd name="T15" fmla="*/ 4939 h 1066"/>
                <a:gd name="T16" fmla="+- 0 8942 8928"/>
                <a:gd name="T17" fmla="*/ T16 w 2045"/>
                <a:gd name="T18" fmla="+- 0 4995 4887"/>
                <a:gd name="T19" fmla="*/ 4995 h 1066"/>
                <a:gd name="T20" fmla="+- 0 8928 8928"/>
                <a:gd name="T21" fmla="*/ T20 w 2045"/>
                <a:gd name="T22" fmla="+- 0 5064 4887"/>
                <a:gd name="T23" fmla="*/ 5064 h 1066"/>
                <a:gd name="T24" fmla="+- 0 8928 8928"/>
                <a:gd name="T25" fmla="*/ T24 w 2045"/>
                <a:gd name="T26" fmla="+- 0 5775 4887"/>
                <a:gd name="T27" fmla="*/ 5775 h 1066"/>
                <a:gd name="T28" fmla="+- 0 8942 8928"/>
                <a:gd name="T29" fmla="*/ T28 w 2045"/>
                <a:gd name="T30" fmla="+- 0 5844 4887"/>
                <a:gd name="T31" fmla="*/ 5844 h 1066"/>
                <a:gd name="T32" fmla="+- 0 8980 8928"/>
                <a:gd name="T33" fmla="*/ T32 w 2045"/>
                <a:gd name="T34" fmla="+- 0 5900 4887"/>
                <a:gd name="T35" fmla="*/ 5900 h 1066"/>
                <a:gd name="T36" fmla="+- 0 9037 8928"/>
                <a:gd name="T37" fmla="*/ T36 w 2045"/>
                <a:gd name="T38" fmla="+- 0 5939 4887"/>
                <a:gd name="T39" fmla="*/ 5939 h 1066"/>
                <a:gd name="T40" fmla="+- 0 9106 8928"/>
                <a:gd name="T41" fmla="*/ T40 w 2045"/>
                <a:gd name="T42" fmla="+- 0 5953 4887"/>
                <a:gd name="T43" fmla="*/ 5953 h 1066"/>
                <a:gd name="T44" fmla="+- 0 10795 8928"/>
                <a:gd name="T45" fmla="*/ T44 w 2045"/>
                <a:gd name="T46" fmla="+- 0 5953 4887"/>
                <a:gd name="T47" fmla="*/ 5953 h 1066"/>
                <a:gd name="T48" fmla="+- 0 10864 8928"/>
                <a:gd name="T49" fmla="*/ T48 w 2045"/>
                <a:gd name="T50" fmla="+- 0 5939 4887"/>
                <a:gd name="T51" fmla="*/ 5939 h 1066"/>
                <a:gd name="T52" fmla="+- 0 10921 8928"/>
                <a:gd name="T53" fmla="*/ T52 w 2045"/>
                <a:gd name="T54" fmla="+- 0 5900 4887"/>
                <a:gd name="T55" fmla="*/ 5900 h 1066"/>
                <a:gd name="T56" fmla="+- 0 10959 8928"/>
                <a:gd name="T57" fmla="*/ T56 w 2045"/>
                <a:gd name="T58" fmla="+- 0 5844 4887"/>
                <a:gd name="T59" fmla="*/ 5844 h 1066"/>
                <a:gd name="T60" fmla="+- 0 10973 8928"/>
                <a:gd name="T61" fmla="*/ T60 w 2045"/>
                <a:gd name="T62" fmla="+- 0 5775 4887"/>
                <a:gd name="T63" fmla="*/ 5775 h 1066"/>
                <a:gd name="T64" fmla="+- 0 10973 8928"/>
                <a:gd name="T65" fmla="*/ T64 w 2045"/>
                <a:gd name="T66" fmla="+- 0 5064 4887"/>
                <a:gd name="T67" fmla="*/ 5064 h 1066"/>
                <a:gd name="T68" fmla="+- 0 10959 8928"/>
                <a:gd name="T69" fmla="*/ T68 w 2045"/>
                <a:gd name="T70" fmla="+- 0 4995 4887"/>
                <a:gd name="T71" fmla="*/ 4995 h 1066"/>
                <a:gd name="T72" fmla="+- 0 10921 8928"/>
                <a:gd name="T73" fmla="*/ T72 w 2045"/>
                <a:gd name="T74" fmla="+- 0 4939 4887"/>
                <a:gd name="T75" fmla="*/ 4939 h 1066"/>
                <a:gd name="T76" fmla="+- 0 10864 8928"/>
                <a:gd name="T77" fmla="*/ T76 w 2045"/>
                <a:gd name="T78" fmla="+- 0 4901 4887"/>
                <a:gd name="T79" fmla="*/ 4901 h 1066"/>
                <a:gd name="T80" fmla="+- 0 10795 8928"/>
                <a:gd name="T81" fmla="*/ T80 w 2045"/>
                <a:gd name="T82" fmla="+- 0 4887 4887"/>
                <a:gd name="T83" fmla="*/ 4887 h 106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2045" h="1066">
                  <a:moveTo>
                    <a:pt x="1867" y="0"/>
                  </a:moveTo>
                  <a:lnTo>
                    <a:pt x="178" y="0"/>
                  </a:lnTo>
                  <a:lnTo>
                    <a:pt x="109" y="14"/>
                  </a:lnTo>
                  <a:lnTo>
                    <a:pt x="52" y="52"/>
                  </a:lnTo>
                  <a:lnTo>
                    <a:pt x="14" y="108"/>
                  </a:lnTo>
                  <a:lnTo>
                    <a:pt x="0" y="177"/>
                  </a:lnTo>
                  <a:lnTo>
                    <a:pt x="0" y="888"/>
                  </a:lnTo>
                  <a:lnTo>
                    <a:pt x="14" y="957"/>
                  </a:lnTo>
                  <a:lnTo>
                    <a:pt x="52" y="1013"/>
                  </a:lnTo>
                  <a:lnTo>
                    <a:pt x="109" y="1052"/>
                  </a:lnTo>
                  <a:lnTo>
                    <a:pt x="178" y="1066"/>
                  </a:lnTo>
                  <a:lnTo>
                    <a:pt x="1867" y="1066"/>
                  </a:lnTo>
                  <a:lnTo>
                    <a:pt x="1936" y="1052"/>
                  </a:lnTo>
                  <a:lnTo>
                    <a:pt x="1993" y="1013"/>
                  </a:lnTo>
                  <a:lnTo>
                    <a:pt x="2031" y="957"/>
                  </a:lnTo>
                  <a:lnTo>
                    <a:pt x="2045" y="888"/>
                  </a:lnTo>
                  <a:lnTo>
                    <a:pt x="2045" y="177"/>
                  </a:lnTo>
                  <a:lnTo>
                    <a:pt x="2031" y="108"/>
                  </a:lnTo>
                  <a:lnTo>
                    <a:pt x="1993" y="52"/>
                  </a:lnTo>
                  <a:lnTo>
                    <a:pt x="1936" y="14"/>
                  </a:lnTo>
                  <a:lnTo>
                    <a:pt x="1867" y="0"/>
                  </a:lnTo>
                  <a:close/>
                </a:path>
              </a:pathLst>
            </a:custGeom>
            <a:solidFill>
              <a:srgbClr val="4E60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54">
              <a:extLst>
                <a:ext uri="{FF2B5EF4-FFF2-40B4-BE49-F238E27FC236}">
                  <a16:creationId xmlns:a16="http://schemas.microsoft.com/office/drawing/2014/main" id="{021AA6A9-4B93-4759-A8F0-30CFCF38CF49}"/>
                </a:ext>
              </a:extLst>
            </p:cNvPr>
            <p:cNvSpPr>
              <a:spLocks/>
            </p:cNvSpPr>
            <p:nvPr/>
          </p:nvSpPr>
          <p:spPr bwMode="auto">
            <a:xfrm>
              <a:off x="8928" y="4886"/>
              <a:ext cx="2045" cy="1066"/>
            </a:xfrm>
            <a:custGeom>
              <a:avLst/>
              <a:gdLst>
                <a:gd name="T0" fmla="+- 0 9106 8928"/>
                <a:gd name="T1" fmla="*/ T0 w 2045"/>
                <a:gd name="T2" fmla="+- 0 4887 4887"/>
                <a:gd name="T3" fmla="*/ 4887 h 1066"/>
                <a:gd name="T4" fmla="+- 0 9037 8928"/>
                <a:gd name="T5" fmla="*/ T4 w 2045"/>
                <a:gd name="T6" fmla="+- 0 4901 4887"/>
                <a:gd name="T7" fmla="*/ 4901 h 1066"/>
                <a:gd name="T8" fmla="+- 0 8980 8928"/>
                <a:gd name="T9" fmla="*/ T8 w 2045"/>
                <a:gd name="T10" fmla="+- 0 4939 4887"/>
                <a:gd name="T11" fmla="*/ 4939 h 1066"/>
                <a:gd name="T12" fmla="+- 0 8942 8928"/>
                <a:gd name="T13" fmla="*/ T12 w 2045"/>
                <a:gd name="T14" fmla="+- 0 4995 4887"/>
                <a:gd name="T15" fmla="*/ 4995 h 1066"/>
                <a:gd name="T16" fmla="+- 0 8928 8928"/>
                <a:gd name="T17" fmla="*/ T16 w 2045"/>
                <a:gd name="T18" fmla="+- 0 5064 4887"/>
                <a:gd name="T19" fmla="*/ 5064 h 1066"/>
                <a:gd name="T20" fmla="+- 0 8928 8928"/>
                <a:gd name="T21" fmla="*/ T20 w 2045"/>
                <a:gd name="T22" fmla="+- 0 5775 4887"/>
                <a:gd name="T23" fmla="*/ 5775 h 1066"/>
                <a:gd name="T24" fmla="+- 0 8942 8928"/>
                <a:gd name="T25" fmla="*/ T24 w 2045"/>
                <a:gd name="T26" fmla="+- 0 5844 4887"/>
                <a:gd name="T27" fmla="*/ 5844 h 1066"/>
                <a:gd name="T28" fmla="+- 0 8980 8928"/>
                <a:gd name="T29" fmla="*/ T28 w 2045"/>
                <a:gd name="T30" fmla="+- 0 5900 4887"/>
                <a:gd name="T31" fmla="*/ 5900 h 1066"/>
                <a:gd name="T32" fmla="+- 0 9037 8928"/>
                <a:gd name="T33" fmla="*/ T32 w 2045"/>
                <a:gd name="T34" fmla="+- 0 5939 4887"/>
                <a:gd name="T35" fmla="*/ 5939 h 1066"/>
                <a:gd name="T36" fmla="+- 0 9106 8928"/>
                <a:gd name="T37" fmla="*/ T36 w 2045"/>
                <a:gd name="T38" fmla="+- 0 5953 4887"/>
                <a:gd name="T39" fmla="*/ 5953 h 1066"/>
                <a:gd name="T40" fmla="+- 0 10795 8928"/>
                <a:gd name="T41" fmla="*/ T40 w 2045"/>
                <a:gd name="T42" fmla="+- 0 5953 4887"/>
                <a:gd name="T43" fmla="*/ 5953 h 1066"/>
                <a:gd name="T44" fmla="+- 0 10864 8928"/>
                <a:gd name="T45" fmla="*/ T44 w 2045"/>
                <a:gd name="T46" fmla="+- 0 5939 4887"/>
                <a:gd name="T47" fmla="*/ 5939 h 1066"/>
                <a:gd name="T48" fmla="+- 0 10921 8928"/>
                <a:gd name="T49" fmla="*/ T48 w 2045"/>
                <a:gd name="T50" fmla="+- 0 5900 4887"/>
                <a:gd name="T51" fmla="*/ 5900 h 1066"/>
                <a:gd name="T52" fmla="+- 0 10959 8928"/>
                <a:gd name="T53" fmla="*/ T52 w 2045"/>
                <a:gd name="T54" fmla="+- 0 5844 4887"/>
                <a:gd name="T55" fmla="*/ 5844 h 1066"/>
                <a:gd name="T56" fmla="+- 0 10973 8928"/>
                <a:gd name="T57" fmla="*/ T56 w 2045"/>
                <a:gd name="T58" fmla="+- 0 5775 4887"/>
                <a:gd name="T59" fmla="*/ 5775 h 1066"/>
                <a:gd name="T60" fmla="+- 0 10973 8928"/>
                <a:gd name="T61" fmla="*/ T60 w 2045"/>
                <a:gd name="T62" fmla="+- 0 5064 4887"/>
                <a:gd name="T63" fmla="*/ 5064 h 1066"/>
                <a:gd name="T64" fmla="+- 0 10959 8928"/>
                <a:gd name="T65" fmla="*/ T64 w 2045"/>
                <a:gd name="T66" fmla="+- 0 4995 4887"/>
                <a:gd name="T67" fmla="*/ 4995 h 1066"/>
                <a:gd name="T68" fmla="+- 0 10921 8928"/>
                <a:gd name="T69" fmla="*/ T68 w 2045"/>
                <a:gd name="T70" fmla="+- 0 4939 4887"/>
                <a:gd name="T71" fmla="*/ 4939 h 1066"/>
                <a:gd name="T72" fmla="+- 0 10864 8928"/>
                <a:gd name="T73" fmla="*/ T72 w 2045"/>
                <a:gd name="T74" fmla="+- 0 4901 4887"/>
                <a:gd name="T75" fmla="*/ 4901 h 1066"/>
                <a:gd name="T76" fmla="+- 0 10795 8928"/>
                <a:gd name="T77" fmla="*/ T76 w 2045"/>
                <a:gd name="T78" fmla="+- 0 4887 4887"/>
                <a:gd name="T79" fmla="*/ 4887 h 1066"/>
                <a:gd name="T80" fmla="+- 0 9106 8928"/>
                <a:gd name="T81" fmla="*/ T80 w 2045"/>
                <a:gd name="T82" fmla="+- 0 4887 4887"/>
                <a:gd name="T83" fmla="*/ 4887 h 106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2045" h="1066">
                  <a:moveTo>
                    <a:pt x="178" y="0"/>
                  </a:moveTo>
                  <a:lnTo>
                    <a:pt x="109" y="14"/>
                  </a:lnTo>
                  <a:lnTo>
                    <a:pt x="52" y="52"/>
                  </a:lnTo>
                  <a:lnTo>
                    <a:pt x="14" y="108"/>
                  </a:lnTo>
                  <a:lnTo>
                    <a:pt x="0" y="177"/>
                  </a:lnTo>
                  <a:lnTo>
                    <a:pt x="0" y="888"/>
                  </a:lnTo>
                  <a:lnTo>
                    <a:pt x="14" y="957"/>
                  </a:lnTo>
                  <a:lnTo>
                    <a:pt x="52" y="1013"/>
                  </a:lnTo>
                  <a:lnTo>
                    <a:pt x="109" y="1052"/>
                  </a:lnTo>
                  <a:lnTo>
                    <a:pt x="178" y="1066"/>
                  </a:lnTo>
                  <a:lnTo>
                    <a:pt x="1867" y="1066"/>
                  </a:lnTo>
                  <a:lnTo>
                    <a:pt x="1936" y="1052"/>
                  </a:lnTo>
                  <a:lnTo>
                    <a:pt x="1993" y="1013"/>
                  </a:lnTo>
                  <a:lnTo>
                    <a:pt x="2031" y="957"/>
                  </a:lnTo>
                  <a:lnTo>
                    <a:pt x="2045" y="888"/>
                  </a:lnTo>
                  <a:lnTo>
                    <a:pt x="2045" y="177"/>
                  </a:lnTo>
                  <a:lnTo>
                    <a:pt x="2031" y="108"/>
                  </a:lnTo>
                  <a:lnTo>
                    <a:pt x="1993" y="52"/>
                  </a:lnTo>
                  <a:lnTo>
                    <a:pt x="1936" y="14"/>
                  </a:lnTo>
                  <a:lnTo>
                    <a:pt x="1867" y="0"/>
                  </a:lnTo>
                  <a:lnTo>
                    <a:pt x="178" y="0"/>
                  </a:lnTo>
                  <a:close/>
                </a:path>
              </a:pathLst>
            </a:custGeom>
            <a:noFill/>
            <a:ln w="28575">
              <a:solidFill>
                <a:srgbClr val="4E6028"/>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101" name="Picture 53">
              <a:extLst>
                <a:ext uri="{FF2B5EF4-FFF2-40B4-BE49-F238E27FC236}">
                  <a16:creationId xmlns:a16="http://schemas.microsoft.com/office/drawing/2014/main" id="{C8AC943C-49A4-45BD-982E-A52AC37F2E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08" y="4846"/>
              <a:ext cx="2045" cy="1066"/>
            </a:xfrm>
            <a:prstGeom prst="rect">
              <a:avLst/>
            </a:prstGeom>
            <a:noFill/>
            <a:extLst>
              <a:ext uri="{909E8E84-426E-40DD-AFC4-6F175D3DCCD1}">
                <a14:hiddenFill xmlns:a14="http://schemas.microsoft.com/office/drawing/2010/main">
                  <a:solidFill>
                    <a:srgbClr val="FFFFFF"/>
                  </a:solidFill>
                </a14:hiddenFill>
              </a:ext>
            </a:extLst>
          </p:spPr>
        </p:pic>
        <p:sp>
          <p:nvSpPr>
            <p:cNvPr id="28" name="Freeform 52">
              <a:extLst>
                <a:ext uri="{FF2B5EF4-FFF2-40B4-BE49-F238E27FC236}">
                  <a16:creationId xmlns:a16="http://schemas.microsoft.com/office/drawing/2014/main" id="{A56DBEB8-5884-4053-8493-A53EE116549F}"/>
                </a:ext>
              </a:extLst>
            </p:cNvPr>
            <p:cNvSpPr>
              <a:spLocks/>
            </p:cNvSpPr>
            <p:nvPr/>
          </p:nvSpPr>
          <p:spPr bwMode="auto">
            <a:xfrm>
              <a:off x="8908" y="4846"/>
              <a:ext cx="2045" cy="1066"/>
            </a:xfrm>
            <a:custGeom>
              <a:avLst/>
              <a:gdLst>
                <a:gd name="T0" fmla="+- 0 9086 8908"/>
                <a:gd name="T1" fmla="*/ T0 w 2045"/>
                <a:gd name="T2" fmla="+- 0 4847 4847"/>
                <a:gd name="T3" fmla="*/ 4847 h 1066"/>
                <a:gd name="T4" fmla="+- 0 9017 8908"/>
                <a:gd name="T5" fmla="*/ T4 w 2045"/>
                <a:gd name="T6" fmla="+- 0 4861 4847"/>
                <a:gd name="T7" fmla="*/ 4861 h 1066"/>
                <a:gd name="T8" fmla="+- 0 8960 8908"/>
                <a:gd name="T9" fmla="*/ T8 w 2045"/>
                <a:gd name="T10" fmla="+- 0 4899 4847"/>
                <a:gd name="T11" fmla="*/ 4899 h 1066"/>
                <a:gd name="T12" fmla="+- 0 8922 8908"/>
                <a:gd name="T13" fmla="*/ T12 w 2045"/>
                <a:gd name="T14" fmla="+- 0 4955 4847"/>
                <a:gd name="T15" fmla="*/ 4955 h 1066"/>
                <a:gd name="T16" fmla="+- 0 8908 8908"/>
                <a:gd name="T17" fmla="*/ T16 w 2045"/>
                <a:gd name="T18" fmla="+- 0 5024 4847"/>
                <a:gd name="T19" fmla="*/ 5024 h 1066"/>
                <a:gd name="T20" fmla="+- 0 8908 8908"/>
                <a:gd name="T21" fmla="*/ T20 w 2045"/>
                <a:gd name="T22" fmla="+- 0 5735 4847"/>
                <a:gd name="T23" fmla="*/ 5735 h 1066"/>
                <a:gd name="T24" fmla="+- 0 8922 8908"/>
                <a:gd name="T25" fmla="*/ T24 w 2045"/>
                <a:gd name="T26" fmla="+- 0 5804 4847"/>
                <a:gd name="T27" fmla="*/ 5804 h 1066"/>
                <a:gd name="T28" fmla="+- 0 8960 8908"/>
                <a:gd name="T29" fmla="*/ T28 w 2045"/>
                <a:gd name="T30" fmla="+- 0 5860 4847"/>
                <a:gd name="T31" fmla="*/ 5860 h 1066"/>
                <a:gd name="T32" fmla="+- 0 9017 8908"/>
                <a:gd name="T33" fmla="*/ T32 w 2045"/>
                <a:gd name="T34" fmla="+- 0 5899 4847"/>
                <a:gd name="T35" fmla="*/ 5899 h 1066"/>
                <a:gd name="T36" fmla="+- 0 9086 8908"/>
                <a:gd name="T37" fmla="*/ T36 w 2045"/>
                <a:gd name="T38" fmla="+- 0 5913 4847"/>
                <a:gd name="T39" fmla="*/ 5913 h 1066"/>
                <a:gd name="T40" fmla="+- 0 10775 8908"/>
                <a:gd name="T41" fmla="*/ T40 w 2045"/>
                <a:gd name="T42" fmla="+- 0 5913 4847"/>
                <a:gd name="T43" fmla="*/ 5913 h 1066"/>
                <a:gd name="T44" fmla="+- 0 10844 8908"/>
                <a:gd name="T45" fmla="*/ T44 w 2045"/>
                <a:gd name="T46" fmla="+- 0 5899 4847"/>
                <a:gd name="T47" fmla="*/ 5899 h 1066"/>
                <a:gd name="T48" fmla="+- 0 10901 8908"/>
                <a:gd name="T49" fmla="*/ T48 w 2045"/>
                <a:gd name="T50" fmla="+- 0 5860 4847"/>
                <a:gd name="T51" fmla="*/ 5860 h 1066"/>
                <a:gd name="T52" fmla="+- 0 10939 8908"/>
                <a:gd name="T53" fmla="*/ T52 w 2045"/>
                <a:gd name="T54" fmla="+- 0 5804 4847"/>
                <a:gd name="T55" fmla="*/ 5804 h 1066"/>
                <a:gd name="T56" fmla="+- 0 10953 8908"/>
                <a:gd name="T57" fmla="*/ T56 w 2045"/>
                <a:gd name="T58" fmla="+- 0 5735 4847"/>
                <a:gd name="T59" fmla="*/ 5735 h 1066"/>
                <a:gd name="T60" fmla="+- 0 10953 8908"/>
                <a:gd name="T61" fmla="*/ T60 w 2045"/>
                <a:gd name="T62" fmla="+- 0 5024 4847"/>
                <a:gd name="T63" fmla="*/ 5024 h 1066"/>
                <a:gd name="T64" fmla="+- 0 10939 8908"/>
                <a:gd name="T65" fmla="*/ T64 w 2045"/>
                <a:gd name="T66" fmla="+- 0 4955 4847"/>
                <a:gd name="T67" fmla="*/ 4955 h 1066"/>
                <a:gd name="T68" fmla="+- 0 10901 8908"/>
                <a:gd name="T69" fmla="*/ T68 w 2045"/>
                <a:gd name="T70" fmla="+- 0 4899 4847"/>
                <a:gd name="T71" fmla="*/ 4899 h 1066"/>
                <a:gd name="T72" fmla="+- 0 10844 8908"/>
                <a:gd name="T73" fmla="*/ T72 w 2045"/>
                <a:gd name="T74" fmla="+- 0 4861 4847"/>
                <a:gd name="T75" fmla="*/ 4861 h 1066"/>
                <a:gd name="T76" fmla="+- 0 10775 8908"/>
                <a:gd name="T77" fmla="*/ T76 w 2045"/>
                <a:gd name="T78" fmla="+- 0 4847 4847"/>
                <a:gd name="T79" fmla="*/ 4847 h 1066"/>
                <a:gd name="T80" fmla="+- 0 9086 8908"/>
                <a:gd name="T81" fmla="*/ T80 w 2045"/>
                <a:gd name="T82" fmla="+- 0 4847 4847"/>
                <a:gd name="T83" fmla="*/ 4847 h 106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2045" h="1066">
                  <a:moveTo>
                    <a:pt x="178" y="0"/>
                  </a:moveTo>
                  <a:lnTo>
                    <a:pt x="109" y="14"/>
                  </a:lnTo>
                  <a:lnTo>
                    <a:pt x="52" y="52"/>
                  </a:lnTo>
                  <a:lnTo>
                    <a:pt x="14" y="108"/>
                  </a:lnTo>
                  <a:lnTo>
                    <a:pt x="0" y="177"/>
                  </a:lnTo>
                  <a:lnTo>
                    <a:pt x="0" y="888"/>
                  </a:lnTo>
                  <a:lnTo>
                    <a:pt x="14" y="957"/>
                  </a:lnTo>
                  <a:lnTo>
                    <a:pt x="52" y="1013"/>
                  </a:lnTo>
                  <a:lnTo>
                    <a:pt x="109" y="1052"/>
                  </a:lnTo>
                  <a:lnTo>
                    <a:pt x="178" y="1066"/>
                  </a:lnTo>
                  <a:lnTo>
                    <a:pt x="1867" y="1066"/>
                  </a:lnTo>
                  <a:lnTo>
                    <a:pt x="1936" y="1052"/>
                  </a:lnTo>
                  <a:lnTo>
                    <a:pt x="1993" y="1013"/>
                  </a:lnTo>
                  <a:lnTo>
                    <a:pt x="2031" y="957"/>
                  </a:lnTo>
                  <a:lnTo>
                    <a:pt x="2045" y="888"/>
                  </a:lnTo>
                  <a:lnTo>
                    <a:pt x="2045" y="177"/>
                  </a:lnTo>
                  <a:lnTo>
                    <a:pt x="2031" y="108"/>
                  </a:lnTo>
                  <a:lnTo>
                    <a:pt x="1993" y="52"/>
                  </a:lnTo>
                  <a:lnTo>
                    <a:pt x="1936" y="14"/>
                  </a:lnTo>
                  <a:lnTo>
                    <a:pt x="1867" y="0"/>
                  </a:lnTo>
                  <a:lnTo>
                    <a:pt x="178" y="0"/>
                  </a:lnTo>
                  <a:close/>
                </a:path>
              </a:pathLst>
            </a:custGeom>
            <a:noFill/>
            <a:ln w="28575">
              <a:solidFill>
                <a:srgbClr val="006FC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AutoShape 51">
              <a:extLst>
                <a:ext uri="{FF2B5EF4-FFF2-40B4-BE49-F238E27FC236}">
                  <a16:creationId xmlns:a16="http://schemas.microsoft.com/office/drawing/2014/main" id="{E748F2AA-F77C-4924-9041-9B03BBAAE730}"/>
                </a:ext>
              </a:extLst>
            </p:cNvPr>
            <p:cNvSpPr>
              <a:spLocks/>
            </p:cNvSpPr>
            <p:nvPr/>
          </p:nvSpPr>
          <p:spPr bwMode="auto">
            <a:xfrm>
              <a:off x="7625" y="3899"/>
              <a:ext cx="1570" cy="869"/>
            </a:xfrm>
            <a:custGeom>
              <a:avLst/>
              <a:gdLst>
                <a:gd name="T0" fmla="+- 0 9088 6960"/>
                <a:gd name="T1" fmla="*/ T0 w 2236"/>
                <a:gd name="T2" fmla="+- 0 4713 3384"/>
                <a:gd name="T3" fmla="*/ 4713 h 1384"/>
                <a:gd name="T4" fmla="+- 0 9061 6960"/>
                <a:gd name="T5" fmla="*/ T4 w 2236"/>
                <a:gd name="T6" fmla="+- 0 4756 3384"/>
                <a:gd name="T7" fmla="*/ 4756 h 1384"/>
                <a:gd name="T8" fmla="+- 0 9195 6960"/>
                <a:gd name="T9" fmla="*/ T8 w 2236"/>
                <a:gd name="T10" fmla="+- 0 4768 3384"/>
                <a:gd name="T11" fmla="*/ 4768 h 1384"/>
                <a:gd name="T12" fmla="+- 0 9170 6960"/>
                <a:gd name="T13" fmla="*/ T12 w 2236"/>
                <a:gd name="T14" fmla="+- 0 4727 3384"/>
                <a:gd name="T15" fmla="*/ 4727 h 1384"/>
                <a:gd name="T16" fmla="+- 0 9109 6960"/>
                <a:gd name="T17" fmla="*/ T16 w 2236"/>
                <a:gd name="T18" fmla="+- 0 4727 3384"/>
                <a:gd name="T19" fmla="*/ 4727 h 1384"/>
                <a:gd name="T20" fmla="+- 0 9088 6960"/>
                <a:gd name="T21" fmla="*/ T20 w 2236"/>
                <a:gd name="T22" fmla="+- 0 4713 3384"/>
                <a:gd name="T23" fmla="*/ 4713 h 1384"/>
                <a:gd name="T24" fmla="+- 0 9098 6960"/>
                <a:gd name="T25" fmla="*/ T24 w 2236"/>
                <a:gd name="T26" fmla="+- 0 4696 3384"/>
                <a:gd name="T27" fmla="*/ 4696 h 1384"/>
                <a:gd name="T28" fmla="+- 0 9088 6960"/>
                <a:gd name="T29" fmla="*/ T28 w 2236"/>
                <a:gd name="T30" fmla="+- 0 4713 3384"/>
                <a:gd name="T31" fmla="*/ 4713 h 1384"/>
                <a:gd name="T32" fmla="+- 0 9109 6960"/>
                <a:gd name="T33" fmla="*/ T32 w 2236"/>
                <a:gd name="T34" fmla="+- 0 4727 3384"/>
                <a:gd name="T35" fmla="*/ 4727 h 1384"/>
                <a:gd name="T36" fmla="+- 0 9116 6960"/>
                <a:gd name="T37" fmla="*/ T36 w 2236"/>
                <a:gd name="T38" fmla="+- 0 4725 3384"/>
                <a:gd name="T39" fmla="*/ 4725 h 1384"/>
                <a:gd name="T40" fmla="+- 0 9118 6960"/>
                <a:gd name="T41" fmla="*/ T40 w 2236"/>
                <a:gd name="T42" fmla="+- 0 4720 3384"/>
                <a:gd name="T43" fmla="*/ 4720 h 1384"/>
                <a:gd name="T44" fmla="+- 0 9121 6960"/>
                <a:gd name="T45" fmla="*/ T44 w 2236"/>
                <a:gd name="T46" fmla="+- 0 4716 3384"/>
                <a:gd name="T47" fmla="*/ 4716 h 1384"/>
                <a:gd name="T48" fmla="+- 0 9120 6960"/>
                <a:gd name="T49" fmla="*/ T48 w 2236"/>
                <a:gd name="T50" fmla="+- 0 4709 3384"/>
                <a:gd name="T51" fmla="*/ 4709 h 1384"/>
                <a:gd name="T52" fmla="+- 0 9098 6960"/>
                <a:gd name="T53" fmla="*/ T52 w 2236"/>
                <a:gd name="T54" fmla="+- 0 4696 3384"/>
                <a:gd name="T55" fmla="*/ 4696 h 1384"/>
                <a:gd name="T56" fmla="+- 0 9124 6960"/>
                <a:gd name="T57" fmla="*/ T56 w 2236"/>
                <a:gd name="T58" fmla="+- 0 4654 3384"/>
                <a:gd name="T59" fmla="*/ 4654 h 1384"/>
                <a:gd name="T60" fmla="+- 0 9098 6960"/>
                <a:gd name="T61" fmla="*/ T60 w 2236"/>
                <a:gd name="T62" fmla="+- 0 4696 3384"/>
                <a:gd name="T63" fmla="*/ 4696 h 1384"/>
                <a:gd name="T64" fmla="+- 0 9120 6960"/>
                <a:gd name="T65" fmla="*/ T64 w 2236"/>
                <a:gd name="T66" fmla="+- 0 4709 3384"/>
                <a:gd name="T67" fmla="*/ 4709 h 1384"/>
                <a:gd name="T68" fmla="+- 0 9121 6960"/>
                <a:gd name="T69" fmla="*/ T68 w 2236"/>
                <a:gd name="T70" fmla="+- 0 4716 3384"/>
                <a:gd name="T71" fmla="*/ 4716 h 1384"/>
                <a:gd name="T72" fmla="+- 0 9118 6960"/>
                <a:gd name="T73" fmla="*/ T72 w 2236"/>
                <a:gd name="T74" fmla="+- 0 4720 3384"/>
                <a:gd name="T75" fmla="*/ 4720 h 1384"/>
                <a:gd name="T76" fmla="+- 0 9116 6960"/>
                <a:gd name="T77" fmla="*/ T76 w 2236"/>
                <a:gd name="T78" fmla="+- 0 4725 3384"/>
                <a:gd name="T79" fmla="*/ 4725 h 1384"/>
                <a:gd name="T80" fmla="+- 0 9109 6960"/>
                <a:gd name="T81" fmla="*/ T80 w 2236"/>
                <a:gd name="T82" fmla="+- 0 4727 3384"/>
                <a:gd name="T83" fmla="*/ 4727 h 1384"/>
                <a:gd name="T84" fmla="+- 0 9170 6960"/>
                <a:gd name="T85" fmla="*/ T84 w 2236"/>
                <a:gd name="T86" fmla="+- 0 4727 3384"/>
                <a:gd name="T87" fmla="*/ 4727 h 1384"/>
                <a:gd name="T88" fmla="+- 0 9124 6960"/>
                <a:gd name="T89" fmla="*/ T88 w 2236"/>
                <a:gd name="T90" fmla="+- 0 4654 3384"/>
                <a:gd name="T91" fmla="*/ 4654 h 1384"/>
                <a:gd name="T92" fmla="+- 0 6972 6960"/>
                <a:gd name="T93" fmla="*/ T92 w 2236"/>
                <a:gd name="T94" fmla="+- 0 3384 3384"/>
                <a:gd name="T95" fmla="*/ 3384 h 1384"/>
                <a:gd name="T96" fmla="+- 0 6965 6960"/>
                <a:gd name="T97" fmla="*/ T96 w 2236"/>
                <a:gd name="T98" fmla="+- 0 3386 3384"/>
                <a:gd name="T99" fmla="*/ 3386 h 1384"/>
                <a:gd name="T100" fmla="+- 0 6962 6960"/>
                <a:gd name="T101" fmla="*/ T100 w 2236"/>
                <a:gd name="T102" fmla="+- 0 3390 3384"/>
                <a:gd name="T103" fmla="*/ 3390 h 1384"/>
                <a:gd name="T104" fmla="+- 0 6960 6960"/>
                <a:gd name="T105" fmla="*/ T104 w 2236"/>
                <a:gd name="T106" fmla="+- 0 3395 3384"/>
                <a:gd name="T107" fmla="*/ 3395 h 1384"/>
                <a:gd name="T108" fmla="+- 0 6961 6960"/>
                <a:gd name="T109" fmla="*/ T108 w 2236"/>
                <a:gd name="T110" fmla="+- 0 3401 3384"/>
                <a:gd name="T111" fmla="*/ 3401 h 1384"/>
                <a:gd name="T112" fmla="+- 0 9088 6960"/>
                <a:gd name="T113" fmla="*/ T112 w 2236"/>
                <a:gd name="T114" fmla="+- 0 4713 3384"/>
                <a:gd name="T115" fmla="*/ 4713 h 1384"/>
                <a:gd name="T116" fmla="+- 0 9098 6960"/>
                <a:gd name="T117" fmla="*/ T116 w 2236"/>
                <a:gd name="T118" fmla="+- 0 4696 3384"/>
                <a:gd name="T119" fmla="*/ 4696 h 1384"/>
                <a:gd name="T120" fmla="+- 0 6972 6960"/>
                <a:gd name="T121" fmla="*/ T120 w 2236"/>
                <a:gd name="T122" fmla="+- 0 3384 3384"/>
                <a:gd name="T123" fmla="*/ 3384 h 138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Lst>
              <a:rect l="0" t="0" r="r" b="b"/>
              <a:pathLst>
                <a:path w="2236" h="1384">
                  <a:moveTo>
                    <a:pt x="2128" y="1329"/>
                  </a:moveTo>
                  <a:lnTo>
                    <a:pt x="2101" y="1372"/>
                  </a:lnTo>
                  <a:lnTo>
                    <a:pt x="2235" y="1384"/>
                  </a:lnTo>
                  <a:lnTo>
                    <a:pt x="2210" y="1343"/>
                  </a:lnTo>
                  <a:lnTo>
                    <a:pt x="2149" y="1343"/>
                  </a:lnTo>
                  <a:lnTo>
                    <a:pt x="2128" y="1329"/>
                  </a:lnTo>
                  <a:close/>
                  <a:moveTo>
                    <a:pt x="2138" y="1312"/>
                  </a:moveTo>
                  <a:lnTo>
                    <a:pt x="2128" y="1329"/>
                  </a:lnTo>
                  <a:lnTo>
                    <a:pt x="2149" y="1343"/>
                  </a:lnTo>
                  <a:lnTo>
                    <a:pt x="2156" y="1341"/>
                  </a:lnTo>
                  <a:lnTo>
                    <a:pt x="2158" y="1336"/>
                  </a:lnTo>
                  <a:lnTo>
                    <a:pt x="2161" y="1332"/>
                  </a:lnTo>
                  <a:lnTo>
                    <a:pt x="2160" y="1325"/>
                  </a:lnTo>
                  <a:lnTo>
                    <a:pt x="2138" y="1312"/>
                  </a:lnTo>
                  <a:close/>
                  <a:moveTo>
                    <a:pt x="2164" y="1270"/>
                  </a:moveTo>
                  <a:lnTo>
                    <a:pt x="2138" y="1312"/>
                  </a:lnTo>
                  <a:lnTo>
                    <a:pt x="2160" y="1325"/>
                  </a:lnTo>
                  <a:lnTo>
                    <a:pt x="2161" y="1332"/>
                  </a:lnTo>
                  <a:lnTo>
                    <a:pt x="2158" y="1336"/>
                  </a:lnTo>
                  <a:lnTo>
                    <a:pt x="2156" y="1341"/>
                  </a:lnTo>
                  <a:lnTo>
                    <a:pt x="2149" y="1343"/>
                  </a:lnTo>
                  <a:lnTo>
                    <a:pt x="2210" y="1343"/>
                  </a:lnTo>
                  <a:lnTo>
                    <a:pt x="2164" y="1270"/>
                  </a:lnTo>
                  <a:close/>
                  <a:moveTo>
                    <a:pt x="12" y="0"/>
                  </a:moveTo>
                  <a:lnTo>
                    <a:pt x="5" y="2"/>
                  </a:lnTo>
                  <a:lnTo>
                    <a:pt x="2" y="6"/>
                  </a:lnTo>
                  <a:lnTo>
                    <a:pt x="0" y="11"/>
                  </a:lnTo>
                  <a:lnTo>
                    <a:pt x="1" y="17"/>
                  </a:lnTo>
                  <a:lnTo>
                    <a:pt x="2128" y="1329"/>
                  </a:lnTo>
                  <a:lnTo>
                    <a:pt x="2138" y="1312"/>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AutoShape 50">
              <a:extLst>
                <a:ext uri="{FF2B5EF4-FFF2-40B4-BE49-F238E27FC236}">
                  <a16:creationId xmlns:a16="http://schemas.microsoft.com/office/drawing/2014/main" id="{0812FF43-6DEF-45C1-9F7E-9F91519DF6F1}"/>
                </a:ext>
              </a:extLst>
            </p:cNvPr>
            <p:cNvSpPr>
              <a:spLocks/>
            </p:cNvSpPr>
            <p:nvPr/>
          </p:nvSpPr>
          <p:spPr bwMode="auto">
            <a:xfrm>
              <a:off x="6557" y="7425"/>
              <a:ext cx="2290" cy="1069"/>
            </a:xfrm>
            <a:custGeom>
              <a:avLst/>
              <a:gdLst>
                <a:gd name="T0" fmla="+- 0 6690 6557"/>
                <a:gd name="T1" fmla="*/ T0 w 2290"/>
                <a:gd name="T2" fmla="+- 0 7434 7426"/>
                <a:gd name="T3" fmla="*/ 7434 h 1069"/>
                <a:gd name="T4" fmla="+- 0 6613 6557"/>
                <a:gd name="T5" fmla="*/ T4 w 2290"/>
                <a:gd name="T6" fmla="+- 0 7480 7426"/>
                <a:gd name="T7" fmla="*/ 7480 h 1069"/>
                <a:gd name="T8" fmla="+- 0 6566 6557"/>
                <a:gd name="T9" fmla="*/ T8 w 2290"/>
                <a:gd name="T10" fmla="+- 0 7557 7426"/>
                <a:gd name="T11" fmla="*/ 7557 h 1069"/>
                <a:gd name="T12" fmla="+- 0 6558 6557"/>
                <a:gd name="T13" fmla="*/ T12 w 2290"/>
                <a:gd name="T14" fmla="+- 0 8325 7426"/>
                <a:gd name="T15" fmla="*/ 8325 h 1069"/>
                <a:gd name="T16" fmla="+- 0 6589 6557"/>
                <a:gd name="T17" fmla="*/ T16 w 2290"/>
                <a:gd name="T18" fmla="+- 0 8411 7426"/>
                <a:gd name="T19" fmla="*/ 8411 h 1069"/>
                <a:gd name="T20" fmla="+- 0 6655 6557"/>
                <a:gd name="T21" fmla="*/ T20 w 2290"/>
                <a:gd name="T22" fmla="+- 0 8472 7426"/>
                <a:gd name="T23" fmla="*/ 8472 h 1069"/>
                <a:gd name="T24" fmla="+- 0 6744 6557"/>
                <a:gd name="T25" fmla="*/ T24 w 2290"/>
                <a:gd name="T26" fmla="+- 0 8495 7426"/>
                <a:gd name="T27" fmla="*/ 8495 h 1069"/>
                <a:gd name="T28" fmla="+- 0 8731 6557"/>
                <a:gd name="T29" fmla="*/ T28 w 2290"/>
                <a:gd name="T30" fmla="+- 0 8480 7426"/>
                <a:gd name="T31" fmla="*/ 8480 h 1069"/>
                <a:gd name="T32" fmla="+- 0 6586 6557"/>
                <a:gd name="T33" fmla="*/ T32 w 2290"/>
                <a:gd name="T34" fmla="+- 0 8374 7426"/>
                <a:gd name="T35" fmla="*/ 8374 h 1069"/>
                <a:gd name="T36" fmla="+- 0 6678 6557"/>
                <a:gd name="T37" fmla="*/ T36 w 2290"/>
                <a:gd name="T38" fmla="+- 0 7454 7426"/>
                <a:gd name="T39" fmla="*/ 7454 h 1069"/>
                <a:gd name="T40" fmla="+- 0 8679 6557"/>
                <a:gd name="T41" fmla="*/ T40 w 2290"/>
                <a:gd name="T42" fmla="+- 0 7427 7426"/>
                <a:gd name="T43" fmla="*/ 7427 h 1069"/>
                <a:gd name="T44" fmla="+- 0 6623 6557"/>
                <a:gd name="T45" fmla="*/ T44 w 2290"/>
                <a:gd name="T46" fmla="+- 0 7491 7426"/>
                <a:gd name="T47" fmla="*/ 7491 h 1069"/>
                <a:gd name="T48" fmla="+- 0 6623 6557"/>
                <a:gd name="T49" fmla="*/ T48 w 2290"/>
                <a:gd name="T50" fmla="+- 0 8429 7426"/>
                <a:gd name="T51" fmla="*/ 8429 h 1069"/>
                <a:gd name="T52" fmla="+- 0 8728 6557"/>
                <a:gd name="T53" fmla="*/ T52 w 2290"/>
                <a:gd name="T54" fmla="+- 0 8465 7426"/>
                <a:gd name="T55" fmla="*/ 8465 h 1069"/>
                <a:gd name="T56" fmla="+- 0 6684 6557"/>
                <a:gd name="T57" fmla="*/ T56 w 2290"/>
                <a:gd name="T58" fmla="+- 0 8453 7426"/>
                <a:gd name="T59" fmla="*/ 8453 h 1069"/>
                <a:gd name="T60" fmla="+- 0 6624 6557"/>
                <a:gd name="T61" fmla="*/ T60 w 2290"/>
                <a:gd name="T62" fmla="+- 0 8408 7426"/>
                <a:gd name="T63" fmla="*/ 8408 h 1069"/>
                <a:gd name="T64" fmla="+- 0 6590 6557"/>
                <a:gd name="T65" fmla="*/ T64 w 2290"/>
                <a:gd name="T66" fmla="+- 0 8339 7426"/>
                <a:gd name="T67" fmla="*/ 8339 h 1069"/>
                <a:gd name="T68" fmla="+- 0 6590 6557"/>
                <a:gd name="T69" fmla="*/ T68 w 2290"/>
                <a:gd name="T70" fmla="+- 0 7583 7426"/>
                <a:gd name="T71" fmla="*/ 7583 h 1069"/>
                <a:gd name="T72" fmla="+- 0 6623 6557"/>
                <a:gd name="T73" fmla="*/ T72 w 2290"/>
                <a:gd name="T74" fmla="+- 0 7514 7426"/>
                <a:gd name="T75" fmla="*/ 7514 h 1069"/>
                <a:gd name="T76" fmla="+- 0 6683 6557"/>
                <a:gd name="T77" fmla="*/ T76 w 2290"/>
                <a:gd name="T78" fmla="+- 0 7468 7426"/>
                <a:gd name="T79" fmla="*/ 7468 h 1069"/>
                <a:gd name="T80" fmla="+- 0 8728 6557"/>
                <a:gd name="T81" fmla="*/ T80 w 2290"/>
                <a:gd name="T82" fmla="+- 0 7456 7426"/>
                <a:gd name="T83" fmla="*/ 7456 h 1069"/>
                <a:gd name="T84" fmla="+- 0 8726 6557"/>
                <a:gd name="T85" fmla="*/ T84 w 2290"/>
                <a:gd name="T86" fmla="+- 0 7454 7426"/>
                <a:gd name="T87" fmla="*/ 7454 h 1069"/>
                <a:gd name="T88" fmla="+- 0 8818 6557"/>
                <a:gd name="T89" fmla="*/ T88 w 2290"/>
                <a:gd name="T90" fmla="+- 0 8374 7426"/>
                <a:gd name="T91" fmla="*/ 8374 h 1069"/>
                <a:gd name="T92" fmla="+- 0 8748 6557"/>
                <a:gd name="T93" fmla="*/ T92 w 2290"/>
                <a:gd name="T94" fmla="+- 0 8472 7426"/>
                <a:gd name="T95" fmla="*/ 8472 h 1069"/>
                <a:gd name="T96" fmla="+- 0 8814 6557"/>
                <a:gd name="T97" fmla="*/ T96 w 2290"/>
                <a:gd name="T98" fmla="+- 0 8412 7426"/>
                <a:gd name="T99" fmla="*/ 8412 h 1069"/>
                <a:gd name="T100" fmla="+- 0 8846 6557"/>
                <a:gd name="T101" fmla="*/ T100 w 2290"/>
                <a:gd name="T102" fmla="+- 0 8326 7426"/>
                <a:gd name="T103" fmla="*/ 8326 h 1069"/>
                <a:gd name="T104" fmla="+- 0 8839 6557"/>
                <a:gd name="T105" fmla="*/ T104 w 2290"/>
                <a:gd name="T106" fmla="+- 0 7559 7426"/>
                <a:gd name="T107" fmla="*/ 7559 h 1069"/>
                <a:gd name="T108" fmla="+- 0 8792 6557"/>
                <a:gd name="T109" fmla="*/ T108 w 2290"/>
                <a:gd name="T110" fmla="+- 0 7481 7426"/>
                <a:gd name="T111" fmla="*/ 7481 h 1069"/>
                <a:gd name="T112" fmla="+- 0 8732 6557"/>
                <a:gd name="T113" fmla="*/ T112 w 2290"/>
                <a:gd name="T114" fmla="+- 0 7441 7426"/>
                <a:gd name="T115" fmla="*/ 7441 h 1069"/>
                <a:gd name="T116" fmla="+- 0 6698 6557"/>
                <a:gd name="T117" fmla="*/ T116 w 2290"/>
                <a:gd name="T118" fmla="+- 0 7463 7426"/>
                <a:gd name="T119" fmla="*/ 7463 h 1069"/>
                <a:gd name="T120" fmla="+- 0 6633 6557"/>
                <a:gd name="T121" fmla="*/ T120 w 2290"/>
                <a:gd name="T122" fmla="+- 0 7502 7426"/>
                <a:gd name="T123" fmla="*/ 7502 h 1069"/>
                <a:gd name="T124" fmla="+- 0 6594 6557"/>
                <a:gd name="T125" fmla="*/ T124 w 2290"/>
                <a:gd name="T126" fmla="+- 0 7567 7426"/>
                <a:gd name="T127" fmla="*/ 7567 h 1069"/>
                <a:gd name="T128" fmla="+- 0 6588 6557"/>
                <a:gd name="T129" fmla="*/ T128 w 2290"/>
                <a:gd name="T130" fmla="+- 0 8323 7426"/>
                <a:gd name="T131" fmla="*/ 8323 h 1069"/>
                <a:gd name="T132" fmla="+- 0 6614 6557"/>
                <a:gd name="T133" fmla="*/ T132 w 2290"/>
                <a:gd name="T134" fmla="+- 0 8396 7426"/>
                <a:gd name="T135" fmla="*/ 8396 h 1069"/>
                <a:gd name="T136" fmla="+- 0 6671 6557"/>
                <a:gd name="T137" fmla="*/ T136 w 2290"/>
                <a:gd name="T138" fmla="+- 0 8446 7426"/>
                <a:gd name="T139" fmla="*/ 8446 h 1069"/>
                <a:gd name="T140" fmla="+- 0 6746 6557"/>
                <a:gd name="T141" fmla="*/ T140 w 2290"/>
                <a:gd name="T142" fmla="+- 0 8465 7426"/>
                <a:gd name="T143" fmla="*/ 8465 h 1069"/>
                <a:gd name="T144" fmla="+- 0 8721 6557"/>
                <a:gd name="T145" fmla="*/ T144 w 2290"/>
                <a:gd name="T146" fmla="+- 0 8452 7426"/>
                <a:gd name="T147" fmla="*/ 8452 h 1069"/>
                <a:gd name="T148" fmla="+- 0 8781 6557"/>
                <a:gd name="T149" fmla="*/ T148 w 2290"/>
                <a:gd name="T150" fmla="+- 0 8407 7426"/>
                <a:gd name="T151" fmla="*/ 8407 h 1069"/>
                <a:gd name="T152" fmla="+- 0 8814 6557"/>
                <a:gd name="T153" fmla="*/ T152 w 2290"/>
                <a:gd name="T154" fmla="+- 0 8338 7426"/>
                <a:gd name="T155" fmla="*/ 8338 h 1069"/>
                <a:gd name="T156" fmla="+- 0 8814 6557"/>
                <a:gd name="T157" fmla="*/ T156 w 2290"/>
                <a:gd name="T158" fmla="+- 0 7581 7426"/>
                <a:gd name="T159" fmla="*/ 7581 h 1069"/>
                <a:gd name="T160" fmla="+- 0 8781 6557"/>
                <a:gd name="T161" fmla="*/ T160 w 2290"/>
                <a:gd name="T162" fmla="+- 0 7513 7426"/>
                <a:gd name="T163" fmla="*/ 7513 h 1069"/>
                <a:gd name="T164" fmla="+- 0 8720 6557"/>
                <a:gd name="T165" fmla="*/ T164 w 2290"/>
                <a:gd name="T166" fmla="+- 0 7468 7426"/>
                <a:gd name="T167" fmla="*/ 7468 h 1069"/>
                <a:gd name="T168" fmla="+- 0 8728 6557"/>
                <a:gd name="T169" fmla="*/ T168 w 2290"/>
                <a:gd name="T170" fmla="+- 0 7456 7426"/>
                <a:gd name="T171" fmla="*/ 7456 h 1069"/>
                <a:gd name="T172" fmla="+- 0 8720 6557"/>
                <a:gd name="T173" fmla="*/ T172 w 2290"/>
                <a:gd name="T174" fmla="+- 0 7468 7426"/>
                <a:gd name="T175" fmla="*/ 7468 h 1069"/>
                <a:gd name="T176" fmla="+- 0 8781 6557"/>
                <a:gd name="T177" fmla="*/ T176 w 2290"/>
                <a:gd name="T178" fmla="+- 0 7513 7426"/>
                <a:gd name="T179" fmla="*/ 7513 h 1069"/>
                <a:gd name="T180" fmla="+- 0 8814 6557"/>
                <a:gd name="T181" fmla="*/ T180 w 2290"/>
                <a:gd name="T182" fmla="+- 0 7581 7426"/>
                <a:gd name="T183" fmla="*/ 7581 h 1069"/>
                <a:gd name="T184" fmla="+- 0 8814 6557"/>
                <a:gd name="T185" fmla="*/ T184 w 2290"/>
                <a:gd name="T186" fmla="+- 0 8338 7426"/>
                <a:gd name="T187" fmla="*/ 8338 h 1069"/>
                <a:gd name="T188" fmla="+- 0 8781 6557"/>
                <a:gd name="T189" fmla="*/ T188 w 2290"/>
                <a:gd name="T190" fmla="+- 0 8407 7426"/>
                <a:gd name="T191" fmla="*/ 8407 h 1069"/>
                <a:gd name="T192" fmla="+- 0 8721 6557"/>
                <a:gd name="T193" fmla="*/ T192 w 2290"/>
                <a:gd name="T194" fmla="+- 0 8452 7426"/>
                <a:gd name="T195" fmla="*/ 8452 h 1069"/>
                <a:gd name="T196" fmla="+- 0 6746 6557"/>
                <a:gd name="T197" fmla="*/ T196 w 2290"/>
                <a:gd name="T198" fmla="+- 0 8465 7426"/>
                <a:gd name="T199" fmla="*/ 8465 h 1069"/>
                <a:gd name="T200" fmla="+- 0 8832 6557"/>
                <a:gd name="T201" fmla="*/ T200 w 2290"/>
                <a:gd name="T202" fmla="+- 0 7613 7426"/>
                <a:gd name="T203" fmla="*/ 7613 h 106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Lst>
              <a:rect l="0" t="0" r="r" b="b"/>
              <a:pathLst>
                <a:path w="2290" h="1069">
                  <a:moveTo>
                    <a:pt x="2103" y="0"/>
                  </a:moveTo>
                  <a:lnTo>
                    <a:pt x="188" y="0"/>
                  </a:lnTo>
                  <a:lnTo>
                    <a:pt x="170" y="1"/>
                  </a:lnTo>
                  <a:lnTo>
                    <a:pt x="151" y="3"/>
                  </a:lnTo>
                  <a:lnTo>
                    <a:pt x="133" y="8"/>
                  </a:lnTo>
                  <a:lnTo>
                    <a:pt x="116" y="14"/>
                  </a:lnTo>
                  <a:lnTo>
                    <a:pt x="99" y="22"/>
                  </a:lnTo>
                  <a:lnTo>
                    <a:pt x="84" y="31"/>
                  </a:lnTo>
                  <a:lnTo>
                    <a:pt x="69" y="42"/>
                  </a:lnTo>
                  <a:lnTo>
                    <a:pt x="56" y="54"/>
                  </a:lnTo>
                  <a:lnTo>
                    <a:pt x="44" y="68"/>
                  </a:lnTo>
                  <a:lnTo>
                    <a:pt x="33" y="82"/>
                  </a:lnTo>
                  <a:lnTo>
                    <a:pt x="23" y="97"/>
                  </a:lnTo>
                  <a:lnTo>
                    <a:pt x="15" y="114"/>
                  </a:lnTo>
                  <a:lnTo>
                    <a:pt x="9" y="131"/>
                  </a:lnTo>
                  <a:lnTo>
                    <a:pt x="4" y="149"/>
                  </a:lnTo>
                  <a:lnTo>
                    <a:pt x="1" y="168"/>
                  </a:lnTo>
                  <a:lnTo>
                    <a:pt x="0" y="187"/>
                  </a:lnTo>
                  <a:lnTo>
                    <a:pt x="0" y="881"/>
                  </a:lnTo>
                  <a:lnTo>
                    <a:pt x="1" y="899"/>
                  </a:lnTo>
                  <a:lnTo>
                    <a:pt x="4" y="918"/>
                  </a:lnTo>
                  <a:lnTo>
                    <a:pt x="8" y="936"/>
                  </a:lnTo>
                  <a:lnTo>
                    <a:pt x="15" y="953"/>
                  </a:lnTo>
                  <a:lnTo>
                    <a:pt x="22" y="970"/>
                  </a:lnTo>
                  <a:lnTo>
                    <a:pt x="32" y="985"/>
                  </a:lnTo>
                  <a:lnTo>
                    <a:pt x="43" y="1000"/>
                  </a:lnTo>
                  <a:lnTo>
                    <a:pt x="55" y="1013"/>
                  </a:lnTo>
                  <a:lnTo>
                    <a:pt x="68" y="1025"/>
                  </a:lnTo>
                  <a:lnTo>
                    <a:pt x="82" y="1036"/>
                  </a:lnTo>
                  <a:lnTo>
                    <a:pt x="98" y="1046"/>
                  </a:lnTo>
                  <a:lnTo>
                    <a:pt x="114" y="1054"/>
                  </a:lnTo>
                  <a:lnTo>
                    <a:pt x="132" y="1060"/>
                  </a:lnTo>
                  <a:lnTo>
                    <a:pt x="150" y="1065"/>
                  </a:lnTo>
                  <a:lnTo>
                    <a:pt x="168" y="1068"/>
                  </a:lnTo>
                  <a:lnTo>
                    <a:pt x="187" y="1069"/>
                  </a:lnTo>
                  <a:lnTo>
                    <a:pt x="2102" y="1069"/>
                  </a:lnTo>
                  <a:lnTo>
                    <a:pt x="2120" y="1068"/>
                  </a:lnTo>
                  <a:lnTo>
                    <a:pt x="2139" y="1065"/>
                  </a:lnTo>
                  <a:lnTo>
                    <a:pt x="2157" y="1060"/>
                  </a:lnTo>
                  <a:lnTo>
                    <a:pt x="2174" y="1054"/>
                  </a:lnTo>
                  <a:lnTo>
                    <a:pt x="2176" y="1054"/>
                  </a:lnTo>
                  <a:lnTo>
                    <a:pt x="188" y="1054"/>
                  </a:lnTo>
                  <a:lnTo>
                    <a:pt x="121" y="1040"/>
                  </a:lnTo>
                  <a:lnTo>
                    <a:pt x="66" y="1003"/>
                  </a:lnTo>
                  <a:lnTo>
                    <a:pt x="29" y="948"/>
                  </a:lnTo>
                  <a:lnTo>
                    <a:pt x="15" y="881"/>
                  </a:lnTo>
                  <a:lnTo>
                    <a:pt x="15" y="187"/>
                  </a:lnTo>
                  <a:lnTo>
                    <a:pt x="29" y="120"/>
                  </a:lnTo>
                  <a:lnTo>
                    <a:pt x="66" y="65"/>
                  </a:lnTo>
                  <a:lnTo>
                    <a:pt x="121" y="28"/>
                  </a:lnTo>
                  <a:lnTo>
                    <a:pt x="188" y="15"/>
                  </a:lnTo>
                  <a:lnTo>
                    <a:pt x="2175" y="15"/>
                  </a:lnTo>
                  <a:lnTo>
                    <a:pt x="2159" y="8"/>
                  </a:lnTo>
                  <a:lnTo>
                    <a:pt x="2141" y="4"/>
                  </a:lnTo>
                  <a:lnTo>
                    <a:pt x="2122" y="1"/>
                  </a:lnTo>
                  <a:lnTo>
                    <a:pt x="2103" y="0"/>
                  </a:lnTo>
                  <a:close/>
                  <a:moveTo>
                    <a:pt x="2102" y="15"/>
                  </a:moveTo>
                  <a:lnTo>
                    <a:pt x="188" y="15"/>
                  </a:lnTo>
                  <a:lnTo>
                    <a:pt x="121" y="28"/>
                  </a:lnTo>
                  <a:lnTo>
                    <a:pt x="66" y="65"/>
                  </a:lnTo>
                  <a:lnTo>
                    <a:pt x="29" y="120"/>
                  </a:lnTo>
                  <a:lnTo>
                    <a:pt x="15" y="187"/>
                  </a:lnTo>
                  <a:lnTo>
                    <a:pt x="15" y="881"/>
                  </a:lnTo>
                  <a:lnTo>
                    <a:pt x="29" y="948"/>
                  </a:lnTo>
                  <a:lnTo>
                    <a:pt x="66" y="1003"/>
                  </a:lnTo>
                  <a:lnTo>
                    <a:pt x="121" y="1040"/>
                  </a:lnTo>
                  <a:lnTo>
                    <a:pt x="188" y="1054"/>
                  </a:lnTo>
                  <a:lnTo>
                    <a:pt x="2102" y="1054"/>
                  </a:lnTo>
                  <a:lnTo>
                    <a:pt x="2169" y="1040"/>
                  </a:lnTo>
                  <a:lnTo>
                    <a:pt x="2171" y="1039"/>
                  </a:lnTo>
                  <a:lnTo>
                    <a:pt x="189" y="1039"/>
                  </a:lnTo>
                  <a:lnTo>
                    <a:pt x="173" y="1038"/>
                  </a:lnTo>
                  <a:lnTo>
                    <a:pt x="157" y="1036"/>
                  </a:lnTo>
                  <a:lnTo>
                    <a:pt x="142" y="1032"/>
                  </a:lnTo>
                  <a:lnTo>
                    <a:pt x="127" y="1027"/>
                  </a:lnTo>
                  <a:lnTo>
                    <a:pt x="114" y="1020"/>
                  </a:lnTo>
                  <a:lnTo>
                    <a:pt x="100" y="1012"/>
                  </a:lnTo>
                  <a:lnTo>
                    <a:pt x="88" y="1003"/>
                  </a:lnTo>
                  <a:lnTo>
                    <a:pt x="77" y="993"/>
                  </a:lnTo>
                  <a:lnTo>
                    <a:pt x="67" y="982"/>
                  </a:lnTo>
                  <a:lnTo>
                    <a:pt x="57" y="970"/>
                  </a:lnTo>
                  <a:lnTo>
                    <a:pt x="49" y="957"/>
                  </a:lnTo>
                  <a:lnTo>
                    <a:pt x="43" y="943"/>
                  </a:lnTo>
                  <a:lnTo>
                    <a:pt x="37" y="928"/>
                  </a:lnTo>
                  <a:lnTo>
                    <a:pt x="33" y="913"/>
                  </a:lnTo>
                  <a:lnTo>
                    <a:pt x="31" y="897"/>
                  </a:lnTo>
                  <a:lnTo>
                    <a:pt x="30" y="881"/>
                  </a:lnTo>
                  <a:lnTo>
                    <a:pt x="30" y="187"/>
                  </a:lnTo>
                  <a:lnTo>
                    <a:pt x="31" y="172"/>
                  </a:lnTo>
                  <a:lnTo>
                    <a:pt x="33" y="157"/>
                  </a:lnTo>
                  <a:lnTo>
                    <a:pt x="37" y="141"/>
                  </a:lnTo>
                  <a:lnTo>
                    <a:pt x="42" y="127"/>
                  </a:lnTo>
                  <a:lnTo>
                    <a:pt x="49" y="113"/>
                  </a:lnTo>
                  <a:lnTo>
                    <a:pt x="57" y="100"/>
                  </a:lnTo>
                  <a:lnTo>
                    <a:pt x="66" y="88"/>
                  </a:lnTo>
                  <a:lnTo>
                    <a:pt x="76" y="76"/>
                  </a:lnTo>
                  <a:lnTo>
                    <a:pt x="87" y="66"/>
                  </a:lnTo>
                  <a:lnTo>
                    <a:pt x="99" y="57"/>
                  </a:lnTo>
                  <a:lnTo>
                    <a:pt x="112" y="49"/>
                  </a:lnTo>
                  <a:lnTo>
                    <a:pt x="126" y="42"/>
                  </a:lnTo>
                  <a:lnTo>
                    <a:pt x="141" y="37"/>
                  </a:lnTo>
                  <a:lnTo>
                    <a:pt x="156" y="33"/>
                  </a:lnTo>
                  <a:lnTo>
                    <a:pt x="171" y="31"/>
                  </a:lnTo>
                  <a:lnTo>
                    <a:pt x="188" y="30"/>
                  </a:lnTo>
                  <a:lnTo>
                    <a:pt x="2171" y="30"/>
                  </a:lnTo>
                  <a:lnTo>
                    <a:pt x="2169" y="28"/>
                  </a:lnTo>
                  <a:lnTo>
                    <a:pt x="2102" y="15"/>
                  </a:lnTo>
                  <a:close/>
                  <a:moveTo>
                    <a:pt x="2175" y="15"/>
                  </a:moveTo>
                  <a:lnTo>
                    <a:pt x="2102" y="15"/>
                  </a:lnTo>
                  <a:lnTo>
                    <a:pt x="2169" y="28"/>
                  </a:lnTo>
                  <a:lnTo>
                    <a:pt x="2224" y="65"/>
                  </a:lnTo>
                  <a:lnTo>
                    <a:pt x="2261" y="120"/>
                  </a:lnTo>
                  <a:lnTo>
                    <a:pt x="2275" y="187"/>
                  </a:lnTo>
                  <a:lnTo>
                    <a:pt x="2275" y="881"/>
                  </a:lnTo>
                  <a:lnTo>
                    <a:pt x="2261" y="948"/>
                  </a:lnTo>
                  <a:lnTo>
                    <a:pt x="2224" y="1003"/>
                  </a:lnTo>
                  <a:lnTo>
                    <a:pt x="2169" y="1040"/>
                  </a:lnTo>
                  <a:lnTo>
                    <a:pt x="2102" y="1054"/>
                  </a:lnTo>
                  <a:lnTo>
                    <a:pt x="2176" y="1054"/>
                  </a:lnTo>
                  <a:lnTo>
                    <a:pt x="2191" y="1046"/>
                  </a:lnTo>
                  <a:lnTo>
                    <a:pt x="2207" y="1037"/>
                  </a:lnTo>
                  <a:lnTo>
                    <a:pt x="2221" y="1026"/>
                  </a:lnTo>
                  <a:lnTo>
                    <a:pt x="2234" y="1014"/>
                  </a:lnTo>
                  <a:lnTo>
                    <a:pt x="2247" y="1001"/>
                  </a:lnTo>
                  <a:lnTo>
                    <a:pt x="2257" y="986"/>
                  </a:lnTo>
                  <a:lnTo>
                    <a:pt x="2267" y="971"/>
                  </a:lnTo>
                  <a:lnTo>
                    <a:pt x="2275" y="954"/>
                  </a:lnTo>
                  <a:lnTo>
                    <a:pt x="2281" y="937"/>
                  </a:lnTo>
                  <a:lnTo>
                    <a:pt x="2286" y="919"/>
                  </a:lnTo>
                  <a:lnTo>
                    <a:pt x="2289" y="900"/>
                  </a:lnTo>
                  <a:lnTo>
                    <a:pt x="2290" y="881"/>
                  </a:lnTo>
                  <a:lnTo>
                    <a:pt x="2290" y="187"/>
                  </a:lnTo>
                  <a:lnTo>
                    <a:pt x="2289" y="169"/>
                  </a:lnTo>
                  <a:lnTo>
                    <a:pt x="2286" y="151"/>
                  </a:lnTo>
                  <a:lnTo>
                    <a:pt x="2282" y="133"/>
                  </a:lnTo>
                  <a:lnTo>
                    <a:pt x="2275" y="115"/>
                  </a:lnTo>
                  <a:lnTo>
                    <a:pt x="2268" y="99"/>
                  </a:lnTo>
                  <a:lnTo>
                    <a:pt x="2258" y="83"/>
                  </a:lnTo>
                  <a:lnTo>
                    <a:pt x="2248" y="69"/>
                  </a:lnTo>
                  <a:lnTo>
                    <a:pt x="2235" y="55"/>
                  </a:lnTo>
                  <a:lnTo>
                    <a:pt x="2222" y="43"/>
                  </a:lnTo>
                  <a:lnTo>
                    <a:pt x="2208" y="32"/>
                  </a:lnTo>
                  <a:lnTo>
                    <a:pt x="2192" y="23"/>
                  </a:lnTo>
                  <a:lnTo>
                    <a:pt x="2176" y="15"/>
                  </a:lnTo>
                  <a:lnTo>
                    <a:pt x="2175" y="15"/>
                  </a:lnTo>
                  <a:close/>
                  <a:moveTo>
                    <a:pt x="2101" y="30"/>
                  </a:moveTo>
                  <a:lnTo>
                    <a:pt x="188" y="30"/>
                  </a:lnTo>
                  <a:lnTo>
                    <a:pt x="171" y="31"/>
                  </a:lnTo>
                  <a:lnTo>
                    <a:pt x="156" y="33"/>
                  </a:lnTo>
                  <a:lnTo>
                    <a:pt x="141" y="37"/>
                  </a:lnTo>
                  <a:lnTo>
                    <a:pt x="126" y="42"/>
                  </a:lnTo>
                  <a:lnTo>
                    <a:pt x="112" y="49"/>
                  </a:lnTo>
                  <a:lnTo>
                    <a:pt x="99" y="57"/>
                  </a:lnTo>
                  <a:lnTo>
                    <a:pt x="87" y="66"/>
                  </a:lnTo>
                  <a:lnTo>
                    <a:pt x="76" y="76"/>
                  </a:lnTo>
                  <a:lnTo>
                    <a:pt x="66" y="88"/>
                  </a:lnTo>
                  <a:lnTo>
                    <a:pt x="57" y="100"/>
                  </a:lnTo>
                  <a:lnTo>
                    <a:pt x="49" y="113"/>
                  </a:lnTo>
                  <a:lnTo>
                    <a:pt x="42" y="127"/>
                  </a:lnTo>
                  <a:lnTo>
                    <a:pt x="37" y="141"/>
                  </a:lnTo>
                  <a:lnTo>
                    <a:pt x="33" y="157"/>
                  </a:lnTo>
                  <a:lnTo>
                    <a:pt x="31" y="172"/>
                  </a:lnTo>
                  <a:lnTo>
                    <a:pt x="30" y="187"/>
                  </a:lnTo>
                  <a:lnTo>
                    <a:pt x="30" y="881"/>
                  </a:lnTo>
                  <a:lnTo>
                    <a:pt x="31" y="897"/>
                  </a:lnTo>
                  <a:lnTo>
                    <a:pt x="33" y="913"/>
                  </a:lnTo>
                  <a:lnTo>
                    <a:pt x="37" y="928"/>
                  </a:lnTo>
                  <a:lnTo>
                    <a:pt x="43" y="943"/>
                  </a:lnTo>
                  <a:lnTo>
                    <a:pt x="49" y="957"/>
                  </a:lnTo>
                  <a:lnTo>
                    <a:pt x="57" y="970"/>
                  </a:lnTo>
                  <a:lnTo>
                    <a:pt x="67" y="982"/>
                  </a:lnTo>
                  <a:lnTo>
                    <a:pt x="77" y="993"/>
                  </a:lnTo>
                  <a:lnTo>
                    <a:pt x="88" y="1003"/>
                  </a:lnTo>
                  <a:lnTo>
                    <a:pt x="100" y="1012"/>
                  </a:lnTo>
                  <a:lnTo>
                    <a:pt x="114" y="1020"/>
                  </a:lnTo>
                  <a:lnTo>
                    <a:pt x="127" y="1027"/>
                  </a:lnTo>
                  <a:lnTo>
                    <a:pt x="142" y="1032"/>
                  </a:lnTo>
                  <a:lnTo>
                    <a:pt x="157" y="1036"/>
                  </a:lnTo>
                  <a:lnTo>
                    <a:pt x="173" y="1038"/>
                  </a:lnTo>
                  <a:lnTo>
                    <a:pt x="189" y="1039"/>
                  </a:lnTo>
                  <a:lnTo>
                    <a:pt x="2102" y="1039"/>
                  </a:lnTo>
                  <a:lnTo>
                    <a:pt x="2119" y="1038"/>
                  </a:lnTo>
                  <a:lnTo>
                    <a:pt x="2135" y="1035"/>
                  </a:lnTo>
                  <a:lnTo>
                    <a:pt x="2150" y="1031"/>
                  </a:lnTo>
                  <a:lnTo>
                    <a:pt x="2164" y="1026"/>
                  </a:lnTo>
                  <a:lnTo>
                    <a:pt x="2178" y="1019"/>
                  </a:lnTo>
                  <a:lnTo>
                    <a:pt x="2191" y="1011"/>
                  </a:lnTo>
                  <a:lnTo>
                    <a:pt x="2203" y="1002"/>
                  </a:lnTo>
                  <a:lnTo>
                    <a:pt x="2214" y="992"/>
                  </a:lnTo>
                  <a:lnTo>
                    <a:pt x="2224" y="981"/>
                  </a:lnTo>
                  <a:lnTo>
                    <a:pt x="2233" y="968"/>
                  </a:lnTo>
                  <a:lnTo>
                    <a:pt x="2241" y="955"/>
                  </a:lnTo>
                  <a:lnTo>
                    <a:pt x="2248" y="942"/>
                  </a:lnTo>
                  <a:lnTo>
                    <a:pt x="2253" y="927"/>
                  </a:lnTo>
                  <a:lnTo>
                    <a:pt x="2257" y="912"/>
                  </a:lnTo>
                  <a:lnTo>
                    <a:pt x="2259" y="896"/>
                  </a:lnTo>
                  <a:lnTo>
                    <a:pt x="2260" y="881"/>
                  </a:lnTo>
                  <a:lnTo>
                    <a:pt x="2260" y="187"/>
                  </a:lnTo>
                  <a:lnTo>
                    <a:pt x="2259" y="171"/>
                  </a:lnTo>
                  <a:lnTo>
                    <a:pt x="2257" y="155"/>
                  </a:lnTo>
                  <a:lnTo>
                    <a:pt x="2253" y="140"/>
                  </a:lnTo>
                  <a:lnTo>
                    <a:pt x="2247" y="126"/>
                  </a:lnTo>
                  <a:lnTo>
                    <a:pt x="2241" y="112"/>
                  </a:lnTo>
                  <a:lnTo>
                    <a:pt x="2233" y="99"/>
                  </a:lnTo>
                  <a:lnTo>
                    <a:pt x="2224" y="87"/>
                  </a:lnTo>
                  <a:lnTo>
                    <a:pt x="2213" y="75"/>
                  </a:lnTo>
                  <a:lnTo>
                    <a:pt x="2202" y="65"/>
                  </a:lnTo>
                  <a:lnTo>
                    <a:pt x="2190" y="56"/>
                  </a:lnTo>
                  <a:lnTo>
                    <a:pt x="2177" y="48"/>
                  </a:lnTo>
                  <a:lnTo>
                    <a:pt x="2163" y="42"/>
                  </a:lnTo>
                  <a:lnTo>
                    <a:pt x="2148" y="37"/>
                  </a:lnTo>
                  <a:lnTo>
                    <a:pt x="2133" y="33"/>
                  </a:lnTo>
                  <a:lnTo>
                    <a:pt x="2117" y="30"/>
                  </a:lnTo>
                  <a:lnTo>
                    <a:pt x="2101" y="30"/>
                  </a:lnTo>
                  <a:close/>
                  <a:moveTo>
                    <a:pt x="2171" y="30"/>
                  </a:moveTo>
                  <a:lnTo>
                    <a:pt x="2101" y="30"/>
                  </a:lnTo>
                  <a:lnTo>
                    <a:pt x="2117" y="30"/>
                  </a:lnTo>
                  <a:lnTo>
                    <a:pt x="2133" y="33"/>
                  </a:lnTo>
                  <a:lnTo>
                    <a:pt x="2148" y="37"/>
                  </a:lnTo>
                  <a:lnTo>
                    <a:pt x="2163" y="42"/>
                  </a:lnTo>
                  <a:lnTo>
                    <a:pt x="2177" y="48"/>
                  </a:lnTo>
                  <a:lnTo>
                    <a:pt x="2190" y="56"/>
                  </a:lnTo>
                  <a:lnTo>
                    <a:pt x="2202" y="65"/>
                  </a:lnTo>
                  <a:lnTo>
                    <a:pt x="2213" y="75"/>
                  </a:lnTo>
                  <a:lnTo>
                    <a:pt x="2224" y="87"/>
                  </a:lnTo>
                  <a:lnTo>
                    <a:pt x="2233" y="99"/>
                  </a:lnTo>
                  <a:lnTo>
                    <a:pt x="2241" y="112"/>
                  </a:lnTo>
                  <a:lnTo>
                    <a:pt x="2247" y="126"/>
                  </a:lnTo>
                  <a:lnTo>
                    <a:pt x="2253" y="140"/>
                  </a:lnTo>
                  <a:lnTo>
                    <a:pt x="2257" y="155"/>
                  </a:lnTo>
                  <a:lnTo>
                    <a:pt x="2259" y="171"/>
                  </a:lnTo>
                  <a:lnTo>
                    <a:pt x="2260" y="187"/>
                  </a:lnTo>
                  <a:lnTo>
                    <a:pt x="2260" y="881"/>
                  </a:lnTo>
                  <a:lnTo>
                    <a:pt x="2259" y="896"/>
                  </a:lnTo>
                  <a:lnTo>
                    <a:pt x="2257" y="912"/>
                  </a:lnTo>
                  <a:lnTo>
                    <a:pt x="2253" y="927"/>
                  </a:lnTo>
                  <a:lnTo>
                    <a:pt x="2248" y="942"/>
                  </a:lnTo>
                  <a:lnTo>
                    <a:pt x="2241" y="955"/>
                  </a:lnTo>
                  <a:lnTo>
                    <a:pt x="2233" y="968"/>
                  </a:lnTo>
                  <a:lnTo>
                    <a:pt x="2224" y="981"/>
                  </a:lnTo>
                  <a:lnTo>
                    <a:pt x="2214" y="992"/>
                  </a:lnTo>
                  <a:lnTo>
                    <a:pt x="2203" y="1002"/>
                  </a:lnTo>
                  <a:lnTo>
                    <a:pt x="2191" y="1011"/>
                  </a:lnTo>
                  <a:lnTo>
                    <a:pt x="2178" y="1019"/>
                  </a:lnTo>
                  <a:lnTo>
                    <a:pt x="2164" y="1026"/>
                  </a:lnTo>
                  <a:lnTo>
                    <a:pt x="2150" y="1031"/>
                  </a:lnTo>
                  <a:lnTo>
                    <a:pt x="2135" y="1035"/>
                  </a:lnTo>
                  <a:lnTo>
                    <a:pt x="2119" y="1038"/>
                  </a:lnTo>
                  <a:lnTo>
                    <a:pt x="2102" y="1039"/>
                  </a:lnTo>
                  <a:lnTo>
                    <a:pt x="189" y="1039"/>
                  </a:lnTo>
                  <a:lnTo>
                    <a:pt x="2171" y="1039"/>
                  </a:lnTo>
                  <a:lnTo>
                    <a:pt x="2224" y="1003"/>
                  </a:lnTo>
                  <a:lnTo>
                    <a:pt x="2261" y="948"/>
                  </a:lnTo>
                  <a:lnTo>
                    <a:pt x="2275" y="881"/>
                  </a:lnTo>
                  <a:lnTo>
                    <a:pt x="2275" y="187"/>
                  </a:lnTo>
                  <a:lnTo>
                    <a:pt x="2261" y="120"/>
                  </a:lnTo>
                  <a:lnTo>
                    <a:pt x="2224" y="65"/>
                  </a:lnTo>
                  <a:lnTo>
                    <a:pt x="2171" y="30"/>
                  </a:lnTo>
                  <a:close/>
                </a:path>
              </a:pathLst>
            </a:custGeom>
            <a:solidFill>
              <a:srgbClr val="964605">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097" name="Picture 49">
              <a:extLst>
                <a:ext uri="{FF2B5EF4-FFF2-40B4-BE49-F238E27FC236}">
                  <a16:creationId xmlns:a16="http://schemas.microsoft.com/office/drawing/2014/main" id="{547E2E3B-57A0-4428-9CAA-0F85C90B050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2" y="7400"/>
              <a:ext cx="2260" cy="1039"/>
            </a:xfrm>
            <a:prstGeom prst="rect">
              <a:avLst/>
            </a:prstGeom>
            <a:noFill/>
            <a:extLst>
              <a:ext uri="{909E8E84-426E-40DD-AFC4-6F175D3DCCD1}">
                <a14:hiddenFill xmlns:a14="http://schemas.microsoft.com/office/drawing/2010/main">
                  <a:solidFill>
                    <a:srgbClr val="FFFFFF"/>
                  </a:solidFill>
                </a14:hiddenFill>
              </a:ext>
            </a:extLst>
          </p:spPr>
        </p:pic>
        <p:sp>
          <p:nvSpPr>
            <p:cNvPr id="31" name="Freeform 48">
              <a:extLst>
                <a:ext uri="{FF2B5EF4-FFF2-40B4-BE49-F238E27FC236}">
                  <a16:creationId xmlns:a16="http://schemas.microsoft.com/office/drawing/2014/main" id="{FA2419BF-C4B7-4096-9ACA-BE73D46D2DB7}"/>
                </a:ext>
              </a:extLst>
            </p:cNvPr>
            <p:cNvSpPr>
              <a:spLocks/>
            </p:cNvSpPr>
            <p:nvPr/>
          </p:nvSpPr>
          <p:spPr bwMode="auto">
            <a:xfrm>
              <a:off x="6552" y="7400"/>
              <a:ext cx="2260" cy="1039"/>
            </a:xfrm>
            <a:custGeom>
              <a:avLst/>
              <a:gdLst>
                <a:gd name="T0" fmla="+- 0 6725 6552"/>
                <a:gd name="T1" fmla="*/ T0 w 2260"/>
                <a:gd name="T2" fmla="+- 0 7401 7401"/>
                <a:gd name="T3" fmla="*/ 7401 h 1039"/>
                <a:gd name="T4" fmla="+- 0 6658 6552"/>
                <a:gd name="T5" fmla="*/ T4 w 2260"/>
                <a:gd name="T6" fmla="+- 0 7414 7401"/>
                <a:gd name="T7" fmla="*/ 7414 h 1039"/>
                <a:gd name="T8" fmla="+- 0 6603 6552"/>
                <a:gd name="T9" fmla="*/ T8 w 2260"/>
                <a:gd name="T10" fmla="+- 0 7451 7401"/>
                <a:gd name="T11" fmla="*/ 7451 h 1039"/>
                <a:gd name="T12" fmla="+- 0 6566 6552"/>
                <a:gd name="T13" fmla="*/ T12 w 2260"/>
                <a:gd name="T14" fmla="+- 0 7506 7401"/>
                <a:gd name="T15" fmla="*/ 7506 h 1039"/>
                <a:gd name="T16" fmla="+- 0 6552 6552"/>
                <a:gd name="T17" fmla="*/ T16 w 2260"/>
                <a:gd name="T18" fmla="+- 0 7574 7401"/>
                <a:gd name="T19" fmla="*/ 7574 h 1039"/>
                <a:gd name="T20" fmla="+- 0 6552 6552"/>
                <a:gd name="T21" fmla="*/ T20 w 2260"/>
                <a:gd name="T22" fmla="+- 0 8266 7401"/>
                <a:gd name="T23" fmla="*/ 8266 h 1039"/>
                <a:gd name="T24" fmla="+- 0 6566 6552"/>
                <a:gd name="T25" fmla="*/ T24 w 2260"/>
                <a:gd name="T26" fmla="+- 0 8334 7401"/>
                <a:gd name="T27" fmla="*/ 8334 h 1039"/>
                <a:gd name="T28" fmla="+- 0 6603 6552"/>
                <a:gd name="T29" fmla="*/ T28 w 2260"/>
                <a:gd name="T30" fmla="+- 0 8389 7401"/>
                <a:gd name="T31" fmla="*/ 8389 h 1039"/>
                <a:gd name="T32" fmla="+- 0 6658 6552"/>
                <a:gd name="T33" fmla="*/ T32 w 2260"/>
                <a:gd name="T34" fmla="+- 0 8426 7401"/>
                <a:gd name="T35" fmla="*/ 8426 h 1039"/>
                <a:gd name="T36" fmla="+- 0 6725 6552"/>
                <a:gd name="T37" fmla="*/ T36 w 2260"/>
                <a:gd name="T38" fmla="+- 0 8440 7401"/>
                <a:gd name="T39" fmla="*/ 8440 h 1039"/>
                <a:gd name="T40" fmla="+- 0 8639 6552"/>
                <a:gd name="T41" fmla="*/ T40 w 2260"/>
                <a:gd name="T42" fmla="+- 0 8440 7401"/>
                <a:gd name="T43" fmla="*/ 8440 h 1039"/>
                <a:gd name="T44" fmla="+- 0 8706 6552"/>
                <a:gd name="T45" fmla="*/ T44 w 2260"/>
                <a:gd name="T46" fmla="+- 0 8426 7401"/>
                <a:gd name="T47" fmla="*/ 8426 h 1039"/>
                <a:gd name="T48" fmla="+- 0 8761 6552"/>
                <a:gd name="T49" fmla="*/ T48 w 2260"/>
                <a:gd name="T50" fmla="+- 0 8389 7401"/>
                <a:gd name="T51" fmla="*/ 8389 h 1039"/>
                <a:gd name="T52" fmla="+- 0 8798 6552"/>
                <a:gd name="T53" fmla="*/ T52 w 2260"/>
                <a:gd name="T54" fmla="+- 0 8334 7401"/>
                <a:gd name="T55" fmla="*/ 8334 h 1039"/>
                <a:gd name="T56" fmla="+- 0 8812 6552"/>
                <a:gd name="T57" fmla="*/ T56 w 2260"/>
                <a:gd name="T58" fmla="+- 0 8266 7401"/>
                <a:gd name="T59" fmla="*/ 8266 h 1039"/>
                <a:gd name="T60" fmla="+- 0 8812 6552"/>
                <a:gd name="T61" fmla="*/ T60 w 2260"/>
                <a:gd name="T62" fmla="+- 0 7574 7401"/>
                <a:gd name="T63" fmla="*/ 7574 h 1039"/>
                <a:gd name="T64" fmla="+- 0 8798 6552"/>
                <a:gd name="T65" fmla="*/ T64 w 2260"/>
                <a:gd name="T66" fmla="+- 0 7506 7401"/>
                <a:gd name="T67" fmla="*/ 7506 h 1039"/>
                <a:gd name="T68" fmla="+- 0 8761 6552"/>
                <a:gd name="T69" fmla="*/ T68 w 2260"/>
                <a:gd name="T70" fmla="+- 0 7451 7401"/>
                <a:gd name="T71" fmla="*/ 7451 h 1039"/>
                <a:gd name="T72" fmla="+- 0 8706 6552"/>
                <a:gd name="T73" fmla="*/ T72 w 2260"/>
                <a:gd name="T74" fmla="+- 0 7414 7401"/>
                <a:gd name="T75" fmla="*/ 7414 h 1039"/>
                <a:gd name="T76" fmla="+- 0 8639 6552"/>
                <a:gd name="T77" fmla="*/ T76 w 2260"/>
                <a:gd name="T78" fmla="+- 0 7401 7401"/>
                <a:gd name="T79" fmla="*/ 7401 h 1039"/>
                <a:gd name="T80" fmla="+- 0 6725 6552"/>
                <a:gd name="T81" fmla="*/ T80 w 2260"/>
                <a:gd name="T82" fmla="+- 0 7401 7401"/>
                <a:gd name="T83" fmla="*/ 7401 h 10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2260" h="1039">
                  <a:moveTo>
                    <a:pt x="173" y="0"/>
                  </a:moveTo>
                  <a:lnTo>
                    <a:pt x="106" y="13"/>
                  </a:lnTo>
                  <a:lnTo>
                    <a:pt x="51" y="50"/>
                  </a:lnTo>
                  <a:lnTo>
                    <a:pt x="14" y="105"/>
                  </a:lnTo>
                  <a:lnTo>
                    <a:pt x="0" y="173"/>
                  </a:lnTo>
                  <a:lnTo>
                    <a:pt x="0" y="865"/>
                  </a:lnTo>
                  <a:lnTo>
                    <a:pt x="14" y="933"/>
                  </a:lnTo>
                  <a:lnTo>
                    <a:pt x="51" y="988"/>
                  </a:lnTo>
                  <a:lnTo>
                    <a:pt x="106" y="1025"/>
                  </a:lnTo>
                  <a:lnTo>
                    <a:pt x="173" y="1039"/>
                  </a:lnTo>
                  <a:lnTo>
                    <a:pt x="2087" y="1039"/>
                  </a:lnTo>
                  <a:lnTo>
                    <a:pt x="2154" y="1025"/>
                  </a:lnTo>
                  <a:lnTo>
                    <a:pt x="2209" y="988"/>
                  </a:lnTo>
                  <a:lnTo>
                    <a:pt x="2246" y="933"/>
                  </a:lnTo>
                  <a:lnTo>
                    <a:pt x="2260" y="865"/>
                  </a:lnTo>
                  <a:lnTo>
                    <a:pt x="2260" y="173"/>
                  </a:lnTo>
                  <a:lnTo>
                    <a:pt x="2246" y="105"/>
                  </a:lnTo>
                  <a:lnTo>
                    <a:pt x="2209" y="50"/>
                  </a:lnTo>
                  <a:lnTo>
                    <a:pt x="2154" y="13"/>
                  </a:lnTo>
                  <a:lnTo>
                    <a:pt x="2087" y="0"/>
                  </a:lnTo>
                  <a:lnTo>
                    <a:pt x="173" y="0"/>
                  </a:lnTo>
                  <a:close/>
                </a:path>
              </a:pathLst>
            </a:custGeom>
            <a:noFill/>
            <a:ln w="19050">
              <a:solidFill>
                <a:srgbClr val="006FC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AutoShape 47">
              <a:extLst>
                <a:ext uri="{FF2B5EF4-FFF2-40B4-BE49-F238E27FC236}">
                  <a16:creationId xmlns:a16="http://schemas.microsoft.com/office/drawing/2014/main" id="{79CB14D3-3868-4A2A-AE95-DE1415689930}"/>
                </a:ext>
              </a:extLst>
            </p:cNvPr>
            <p:cNvSpPr>
              <a:spLocks/>
            </p:cNvSpPr>
            <p:nvPr/>
          </p:nvSpPr>
          <p:spPr bwMode="auto">
            <a:xfrm>
              <a:off x="7472" y="6029"/>
              <a:ext cx="120" cy="1329"/>
            </a:xfrm>
            <a:custGeom>
              <a:avLst/>
              <a:gdLst>
                <a:gd name="T0" fmla="+- 0 7522 7472"/>
                <a:gd name="T1" fmla="*/ T0 w 120"/>
                <a:gd name="T2" fmla="+- 0 7239 6030"/>
                <a:gd name="T3" fmla="*/ 7239 h 1329"/>
                <a:gd name="T4" fmla="+- 0 7472 7472"/>
                <a:gd name="T5" fmla="*/ T4 w 120"/>
                <a:gd name="T6" fmla="+- 0 7239 6030"/>
                <a:gd name="T7" fmla="*/ 7239 h 1329"/>
                <a:gd name="T8" fmla="+- 0 7532 7472"/>
                <a:gd name="T9" fmla="*/ T8 w 120"/>
                <a:gd name="T10" fmla="+- 0 7359 6030"/>
                <a:gd name="T11" fmla="*/ 7359 h 1329"/>
                <a:gd name="T12" fmla="+- 0 7577 7472"/>
                <a:gd name="T13" fmla="*/ T12 w 120"/>
                <a:gd name="T14" fmla="+- 0 7269 6030"/>
                <a:gd name="T15" fmla="*/ 7269 h 1329"/>
                <a:gd name="T16" fmla="+- 0 7526 7472"/>
                <a:gd name="T17" fmla="*/ T16 w 120"/>
                <a:gd name="T18" fmla="+- 0 7269 6030"/>
                <a:gd name="T19" fmla="*/ 7269 h 1329"/>
                <a:gd name="T20" fmla="+- 0 7522 7472"/>
                <a:gd name="T21" fmla="*/ T20 w 120"/>
                <a:gd name="T22" fmla="+- 0 7264 6030"/>
                <a:gd name="T23" fmla="*/ 7264 h 1329"/>
                <a:gd name="T24" fmla="+- 0 7522 7472"/>
                <a:gd name="T25" fmla="*/ T24 w 120"/>
                <a:gd name="T26" fmla="+- 0 7239 6030"/>
                <a:gd name="T27" fmla="*/ 7239 h 1329"/>
                <a:gd name="T28" fmla="+- 0 7538 7472"/>
                <a:gd name="T29" fmla="*/ T28 w 120"/>
                <a:gd name="T30" fmla="+- 0 6030 6030"/>
                <a:gd name="T31" fmla="*/ 6030 h 1329"/>
                <a:gd name="T32" fmla="+- 0 7526 7472"/>
                <a:gd name="T33" fmla="*/ T32 w 120"/>
                <a:gd name="T34" fmla="+- 0 6030 6030"/>
                <a:gd name="T35" fmla="*/ 6030 h 1329"/>
                <a:gd name="T36" fmla="+- 0 7522 7472"/>
                <a:gd name="T37" fmla="*/ T36 w 120"/>
                <a:gd name="T38" fmla="+- 0 6034 6030"/>
                <a:gd name="T39" fmla="*/ 6034 h 1329"/>
                <a:gd name="T40" fmla="+- 0 7522 7472"/>
                <a:gd name="T41" fmla="*/ T40 w 120"/>
                <a:gd name="T42" fmla="+- 0 7264 6030"/>
                <a:gd name="T43" fmla="*/ 7264 h 1329"/>
                <a:gd name="T44" fmla="+- 0 7526 7472"/>
                <a:gd name="T45" fmla="*/ T44 w 120"/>
                <a:gd name="T46" fmla="+- 0 7269 6030"/>
                <a:gd name="T47" fmla="*/ 7269 h 1329"/>
                <a:gd name="T48" fmla="+- 0 7538 7472"/>
                <a:gd name="T49" fmla="*/ T48 w 120"/>
                <a:gd name="T50" fmla="+- 0 7269 6030"/>
                <a:gd name="T51" fmla="*/ 7269 h 1329"/>
                <a:gd name="T52" fmla="+- 0 7542 7472"/>
                <a:gd name="T53" fmla="*/ T52 w 120"/>
                <a:gd name="T54" fmla="+- 0 7264 6030"/>
                <a:gd name="T55" fmla="*/ 7264 h 1329"/>
                <a:gd name="T56" fmla="+- 0 7542 7472"/>
                <a:gd name="T57" fmla="*/ T56 w 120"/>
                <a:gd name="T58" fmla="+- 0 6034 6030"/>
                <a:gd name="T59" fmla="*/ 6034 h 1329"/>
                <a:gd name="T60" fmla="+- 0 7538 7472"/>
                <a:gd name="T61" fmla="*/ T60 w 120"/>
                <a:gd name="T62" fmla="+- 0 6030 6030"/>
                <a:gd name="T63" fmla="*/ 6030 h 1329"/>
                <a:gd name="T64" fmla="+- 0 7592 7472"/>
                <a:gd name="T65" fmla="*/ T64 w 120"/>
                <a:gd name="T66" fmla="+- 0 7239 6030"/>
                <a:gd name="T67" fmla="*/ 7239 h 1329"/>
                <a:gd name="T68" fmla="+- 0 7542 7472"/>
                <a:gd name="T69" fmla="*/ T68 w 120"/>
                <a:gd name="T70" fmla="+- 0 7239 6030"/>
                <a:gd name="T71" fmla="*/ 7239 h 1329"/>
                <a:gd name="T72" fmla="+- 0 7542 7472"/>
                <a:gd name="T73" fmla="*/ T72 w 120"/>
                <a:gd name="T74" fmla="+- 0 7264 6030"/>
                <a:gd name="T75" fmla="*/ 7264 h 1329"/>
                <a:gd name="T76" fmla="+- 0 7538 7472"/>
                <a:gd name="T77" fmla="*/ T76 w 120"/>
                <a:gd name="T78" fmla="+- 0 7269 6030"/>
                <a:gd name="T79" fmla="*/ 7269 h 1329"/>
                <a:gd name="T80" fmla="+- 0 7577 7472"/>
                <a:gd name="T81" fmla="*/ T80 w 120"/>
                <a:gd name="T82" fmla="+- 0 7269 6030"/>
                <a:gd name="T83" fmla="*/ 7269 h 1329"/>
                <a:gd name="T84" fmla="+- 0 7592 7472"/>
                <a:gd name="T85" fmla="*/ T84 w 120"/>
                <a:gd name="T86" fmla="+- 0 7239 6030"/>
                <a:gd name="T87" fmla="*/ 7239 h 132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120" h="1329">
                  <a:moveTo>
                    <a:pt x="50" y="1209"/>
                  </a:moveTo>
                  <a:lnTo>
                    <a:pt x="0" y="1209"/>
                  </a:lnTo>
                  <a:lnTo>
                    <a:pt x="60" y="1329"/>
                  </a:lnTo>
                  <a:lnTo>
                    <a:pt x="105" y="1239"/>
                  </a:lnTo>
                  <a:lnTo>
                    <a:pt x="54" y="1239"/>
                  </a:lnTo>
                  <a:lnTo>
                    <a:pt x="50" y="1234"/>
                  </a:lnTo>
                  <a:lnTo>
                    <a:pt x="50" y="1209"/>
                  </a:lnTo>
                  <a:close/>
                  <a:moveTo>
                    <a:pt x="66" y="0"/>
                  </a:moveTo>
                  <a:lnTo>
                    <a:pt x="54" y="0"/>
                  </a:lnTo>
                  <a:lnTo>
                    <a:pt x="50" y="4"/>
                  </a:lnTo>
                  <a:lnTo>
                    <a:pt x="50" y="1234"/>
                  </a:lnTo>
                  <a:lnTo>
                    <a:pt x="54" y="1239"/>
                  </a:lnTo>
                  <a:lnTo>
                    <a:pt x="66" y="1239"/>
                  </a:lnTo>
                  <a:lnTo>
                    <a:pt x="70" y="1234"/>
                  </a:lnTo>
                  <a:lnTo>
                    <a:pt x="70" y="4"/>
                  </a:lnTo>
                  <a:lnTo>
                    <a:pt x="66" y="0"/>
                  </a:lnTo>
                  <a:close/>
                  <a:moveTo>
                    <a:pt x="120" y="1209"/>
                  </a:moveTo>
                  <a:lnTo>
                    <a:pt x="70" y="1209"/>
                  </a:lnTo>
                  <a:lnTo>
                    <a:pt x="70" y="1234"/>
                  </a:lnTo>
                  <a:lnTo>
                    <a:pt x="66" y="1239"/>
                  </a:lnTo>
                  <a:lnTo>
                    <a:pt x="105" y="1239"/>
                  </a:lnTo>
                  <a:lnTo>
                    <a:pt x="120" y="120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AutoShape 46">
              <a:extLst>
                <a:ext uri="{FF2B5EF4-FFF2-40B4-BE49-F238E27FC236}">
                  <a16:creationId xmlns:a16="http://schemas.microsoft.com/office/drawing/2014/main" id="{7F379597-B41F-4841-B390-6410F11E4C8B}"/>
                </a:ext>
              </a:extLst>
            </p:cNvPr>
            <p:cNvSpPr>
              <a:spLocks/>
            </p:cNvSpPr>
            <p:nvPr/>
          </p:nvSpPr>
          <p:spPr bwMode="auto">
            <a:xfrm>
              <a:off x="9438" y="7383"/>
              <a:ext cx="1681" cy="1070"/>
            </a:xfrm>
            <a:custGeom>
              <a:avLst/>
              <a:gdLst>
                <a:gd name="T0" fmla="+- 0 9571 9438"/>
                <a:gd name="T1" fmla="*/ T0 w 1681"/>
                <a:gd name="T2" fmla="+- 0 7392 7384"/>
                <a:gd name="T3" fmla="*/ 7392 h 1070"/>
                <a:gd name="T4" fmla="+- 0 9494 9438"/>
                <a:gd name="T5" fmla="*/ T4 w 1681"/>
                <a:gd name="T6" fmla="+- 0 7438 7384"/>
                <a:gd name="T7" fmla="*/ 7438 h 1070"/>
                <a:gd name="T8" fmla="+- 0 9447 9438"/>
                <a:gd name="T9" fmla="*/ T8 w 1681"/>
                <a:gd name="T10" fmla="+- 0 7515 7384"/>
                <a:gd name="T11" fmla="*/ 7515 h 1070"/>
                <a:gd name="T12" fmla="+- 0 9439 9438"/>
                <a:gd name="T13" fmla="*/ T12 w 1681"/>
                <a:gd name="T14" fmla="+- 0 8283 7384"/>
                <a:gd name="T15" fmla="*/ 8283 h 1070"/>
                <a:gd name="T16" fmla="+- 0 9470 9438"/>
                <a:gd name="T17" fmla="*/ T16 w 1681"/>
                <a:gd name="T18" fmla="+- 0 8369 7384"/>
                <a:gd name="T19" fmla="*/ 8369 h 1070"/>
                <a:gd name="T20" fmla="+- 0 9536 9438"/>
                <a:gd name="T21" fmla="*/ T20 w 1681"/>
                <a:gd name="T22" fmla="+- 0 8430 7384"/>
                <a:gd name="T23" fmla="*/ 8430 h 1070"/>
                <a:gd name="T24" fmla="+- 0 9625 9438"/>
                <a:gd name="T25" fmla="*/ T24 w 1681"/>
                <a:gd name="T26" fmla="+- 0 8453 7384"/>
                <a:gd name="T27" fmla="*/ 8453 h 1070"/>
                <a:gd name="T28" fmla="+- 0 11003 9438"/>
                <a:gd name="T29" fmla="*/ T28 w 1681"/>
                <a:gd name="T30" fmla="+- 0 8438 7384"/>
                <a:gd name="T31" fmla="*/ 8438 h 1070"/>
                <a:gd name="T32" fmla="+- 0 9467 9438"/>
                <a:gd name="T33" fmla="*/ T32 w 1681"/>
                <a:gd name="T34" fmla="+- 0 8332 7384"/>
                <a:gd name="T35" fmla="*/ 8332 h 1070"/>
                <a:gd name="T36" fmla="+- 0 9559 9438"/>
                <a:gd name="T37" fmla="*/ T36 w 1681"/>
                <a:gd name="T38" fmla="+- 0 7412 7384"/>
                <a:gd name="T39" fmla="*/ 7412 h 1070"/>
                <a:gd name="T40" fmla="+- 0 10951 9438"/>
                <a:gd name="T41" fmla="*/ T40 w 1681"/>
                <a:gd name="T42" fmla="+- 0 7385 7384"/>
                <a:gd name="T43" fmla="*/ 7385 h 1070"/>
                <a:gd name="T44" fmla="+- 0 9504 9438"/>
                <a:gd name="T45" fmla="*/ T44 w 1681"/>
                <a:gd name="T46" fmla="+- 0 7449 7384"/>
                <a:gd name="T47" fmla="*/ 7449 h 1070"/>
                <a:gd name="T48" fmla="+- 0 9504 9438"/>
                <a:gd name="T49" fmla="*/ T48 w 1681"/>
                <a:gd name="T50" fmla="+- 0 8387 7384"/>
                <a:gd name="T51" fmla="*/ 8387 h 1070"/>
                <a:gd name="T52" fmla="+- 0 11000 9438"/>
                <a:gd name="T53" fmla="*/ T52 w 1681"/>
                <a:gd name="T54" fmla="+- 0 8423 7384"/>
                <a:gd name="T55" fmla="*/ 8423 h 1070"/>
                <a:gd name="T56" fmla="+- 0 9565 9438"/>
                <a:gd name="T57" fmla="*/ T56 w 1681"/>
                <a:gd name="T58" fmla="+- 0 8411 7384"/>
                <a:gd name="T59" fmla="*/ 8411 h 1070"/>
                <a:gd name="T60" fmla="+- 0 9505 9438"/>
                <a:gd name="T61" fmla="*/ T60 w 1681"/>
                <a:gd name="T62" fmla="+- 0 8366 7384"/>
                <a:gd name="T63" fmla="*/ 8366 h 1070"/>
                <a:gd name="T64" fmla="+- 0 9471 9438"/>
                <a:gd name="T65" fmla="*/ T64 w 1681"/>
                <a:gd name="T66" fmla="+- 0 8297 7384"/>
                <a:gd name="T67" fmla="*/ 8297 h 1070"/>
                <a:gd name="T68" fmla="+- 0 9471 9438"/>
                <a:gd name="T69" fmla="*/ T68 w 1681"/>
                <a:gd name="T70" fmla="+- 0 7541 7384"/>
                <a:gd name="T71" fmla="*/ 7541 h 1070"/>
                <a:gd name="T72" fmla="+- 0 9504 9438"/>
                <a:gd name="T73" fmla="*/ T72 w 1681"/>
                <a:gd name="T74" fmla="+- 0 7472 7384"/>
                <a:gd name="T75" fmla="*/ 7472 h 1070"/>
                <a:gd name="T76" fmla="+- 0 9564 9438"/>
                <a:gd name="T77" fmla="*/ T76 w 1681"/>
                <a:gd name="T78" fmla="+- 0 7426 7384"/>
                <a:gd name="T79" fmla="*/ 7426 h 1070"/>
                <a:gd name="T80" fmla="+- 0 11000 9438"/>
                <a:gd name="T81" fmla="*/ T80 w 1681"/>
                <a:gd name="T82" fmla="+- 0 7414 7384"/>
                <a:gd name="T83" fmla="*/ 7414 h 1070"/>
                <a:gd name="T84" fmla="+- 0 10998 9438"/>
                <a:gd name="T85" fmla="*/ T84 w 1681"/>
                <a:gd name="T86" fmla="+- 0 7412 7384"/>
                <a:gd name="T87" fmla="*/ 7412 h 1070"/>
                <a:gd name="T88" fmla="+- 0 11090 9438"/>
                <a:gd name="T89" fmla="*/ T88 w 1681"/>
                <a:gd name="T90" fmla="+- 0 8332 7384"/>
                <a:gd name="T91" fmla="*/ 8332 h 1070"/>
                <a:gd name="T92" fmla="+- 0 11020 9438"/>
                <a:gd name="T93" fmla="*/ T92 w 1681"/>
                <a:gd name="T94" fmla="+- 0 8430 7384"/>
                <a:gd name="T95" fmla="*/ 8430 h 1070"/>
                <a:gd name="T96" fmla="+- 0 11086 9438"/>
                <a:gd name="T97" fmla="*/ T96 w 1681"/>
                <a:gd name="T98" fmla="+- 0 8370 7384"/>
                <a:gd name="T99" fmla="*/ 8370 h 1070"/>
                <a:gd name="T100" fmla="+- 0 11118 9438"/>
                <a:gd name="T101" fmla="*/ T100 w 1681"/>
                <a:gd name="T102" fmla="+- 0 8284 7384"/>
                <a:gd name="T103" fmla="*/ 8284 h 1070"/>
                <a:gd name="T104" fmla="+- 0 11111 9438"/>
                <a:gd name="T105" fmla="*/ T104 w 1681"/>
                <a:gd name="T106" fmla="+- 0 7517 7384"/>
                <a:gd name="T107" fmla="*/ 7517 h 1070"/>
                <a:gd name="T108" fmla="+- 0 11064 9438"/>
                <a:gd name="T109" fmla="*/ T108 w 1681"/>
                <a:gd name="T110" fmla="+- 0 7439 7384"/>
                <a:gd name="T111" fmla="*/ 7439 h 1070"/>
                <a:gd name="T112" fmla="+- 0 11004 9438"/>
                <a:gd name="T113" fmla="*/ T112 w 1681"/>
                <a:gd name="T114" fmla="+- 0 7399 7384"/>
                <a:gd name="T115" fmla="*/ 7399 h 1070"/>
                <a:gd name="T116" fmla="+- 0 9578 9438"/>
                <a:gd name="T117" fmla="*/ T116 w 1681"/>
                <a:gd name="T118" fmla="+- 0 7421 7384"/>
                <a:gd name="T119" fmla="*/ 7421 h 1070"/>
                <a:gd name="T120" fmla="+- 0 9514 9438"/>
                <a:gd name="T121" fmla="*/ T120 w 1681"/>
                <a:gd name="T122" fmla="+- 0 7460 7384"/>
                <a:gd name="T123" fmla="*/ 7460 h 1070"/>
                <a:gd name="T124" fmla="+- 0 9475 9438"/>
                <a:gd name="T125" fmla="*/ T124 w 1681"/>
                <a:gd name="T126" fmla="+- 0 7525 7384"/>
                <a:gd name="T127" fmla="*/ 7525 h 1070"/>
                <a:gd name="T128" fmla="+- 0 9469 9438"/>
                <a:gd name="T129" fmla="*/ T128 w 1681"/>
                <a:gd name="T130" fmla="+- 0 8281 7384"/>
                <a:gd name="T131" fmla="*/ 8281 h 1070"/>
                <a:gd name="T132" fmla="+- 0 9495 9438"/>
                <a:gd name="T133" fmla="*/ T132 w 1681"/>
                <a:gd name="T134" fmla="+- 0 8354 7384"/>
                <a:gd name="T135" fmla="*/ 8354 h 1070"/>
                <a:gd name="T136" fmla="+- 0 9551 9438"/>
                <a:gd name="T137" fmla="*/ T136 w 1681"/>
                <a:gd name="T138" fmla="+- 0 8404 7384"/>
                <a:gd name="T139" fmla="*/ 8404 h 1070"/>
                <a:gd name="T140" fmla="+- 0 9627 9438"/>
                <a:gd name="T141" fmla="*/ T140 w 1681"/>
                <a:gd name="T142" fmla="+- 0 8423 7384"/>
                <a:gd name="T143" fmla="*/ 8423 h 1070"/>
                <a:gd name="T144" fmla="+- 0 10993 9438"/>
                <a:gd name="T145" fmla="*/ T144 w 1681"/>
                <a:gd name="T146" fmla="+- 0 8410 7384"/>
                <a:gd name="T147" fmla="*/ 8410 h 1070"/>
                <a:gd name="T148" fmla="+- 0 11053 9438"/>
                <a:gd name="T149" fmla="*/ T148 w 1681"/>
                <a:gd name="T150" fmla="+- 0 8365 7384"/>
                <a:gd name="T151" fmla="*/ 8365 h 1070"/>
                <a:gd name="T152" fmla="+- 0 11086 9438"/>
                <a:gd name="T153" fmla="*/ T152 w 1681"/>
                <a:gd name="T154" fmla="+- 0 8296 7384"/>
                <a:gd name="T155" fmla="*/ 8296 h 1070"/>
                <a:gd name="T156" fmla="+- 0 11086 9438"/>
                <a:gd name="T157" fmla="*/ T156 w 1681"/>
                <a:gd name="T158" fmla="+- 0 7539 7384"/>
                <a:gd name="T159" fmla="*/ 7539 h 1070"/>
                <a:gd name="T160" fmla="+- 0 11052 9438"/>
                <a:gd name="T161" fmla="*/ T160 w 1681"/>
                <a:gd name="T162" fmla="+- 0 7471 7384"/>
                <a:gd name="T163" fmla="*/ 7471 h 1070"/>
                <a:gd name="T164" fmla="+- 0 10992 9438"/>
                <a:gd name="T165" fmla="*/ T164 w 1681"/>
                <a:gd name="T166" fmla="+- 0 7426 7384"/>
                <a:gd name="T167" fmla="*/ 7426 h 1070"/>
                <a:gd name="T168" fmla="+- 0 11000 9438"/>
                <a:gd name="T169" fmla="*/ T168 w 1681"/>
                <a:gd name="T170" fmla="+- 0 7414 7384"/>
                <a:gd name="T171" fmla="*/ 7414 h 1070"/>
                <a:gd name="T172" fmla="+- 0 10992 9438"/>
                <a:gd name="T173" fmla="*/ T172 w 1681"/>
                <a:gd name="T174" fmla="+- 0 7426 7384"/>
                <a:gd name="T175" fmla="*/ 7426 h 1070"/>
                <a:gd name="T176" fmla="+- 0 11052 9438"/>
                <a:gd name="T177" fmla="*/ T176 w 1681"/>
                <a:gd name="T178" fmla="+- 0 7471 7384"/>
                <a:gd name="T179" fmla="*/ 7471 h 1070"/>
                <a:gd name="T180" fmla="+- 0 11086 9438"/>
                <a:gd name="T181" fmla="*/ T180 w 1681"/>
                <a:gd name="T182" fmla="+- 0 7539 7384"/>
                <a:gd name="T183" fmla="*/ 7539 h 1070"/>
                <a:gd name="T184" fmla="+- 0 11086 9438"/>
                <a:gd name="T185" fmla="*/ T184 w 1681"/>
                <a:gd name="T186" fmla="+- 0 8296 7384"/>
                <a:gd name="T187" fmla="*/ 8296 h 1070"/>
                <a:gd name="T188" fmla="+- 0 11053 9438"/>
                <a:gd name="T189" fmla="*/ T188 w 1681"/>
                <a:gd name="T190" fmla="+- 0 8365 7384"/>
                <a:gd name="T191" fmla="*/ 8365 h 1070"/>
                <a:gd name="T192" fmla="+- 0 10993 9438"/>
                <a:gd name="T193" fmla="*/ T192 w 1681"/>
                <a:gd name="T194" fmla="+- 0 8410 7384"/>
                <a:gd name="T195" fmla="*/ 8410 h 1070"/>
                <a:gd name="T196" fmla="+- 0 11000 9438"/>
                <a:gd name="T197" fmla="*/ T196 w 1681"/>
                <a:gd name="T198" fmla="+- 0 8423 7384"/>
                <a:gd name="T199" fmla="*/ 8423 h 1070"/>
                <a:gd name="T200" fmla="+- 0 11090 9438"/>
                <a:gd name="T201" fmla="*/ T200 w 1681"/>
                <a:gd name="T202" fmla="+- 0 7504 7384"/>
                <a:gd name="T203" fmla="*/ 7504 h 10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Lst>
              <a:rect l="0" t="0" r="r" b="b"/>
              <a:pathLst>
                <a:path w="1681" h="1070">
                  <a:moveTo>
                    <a:pt x="1494" y="0"/>
                  </a:moveTo>
                  <a:lnTo>
                    <a:pt x="188" y="0"/>
                  </a:lnTo>
                  <a:lnTo>
                    <a:pt x="170" y="1"/>
                  </a:lnTo>
                  <a:lnTo>
                    <a:pt x="151" y="3"/>
                  </a:lnTo>
                  <a:lnTo>
                    <a:pt x="133" y="8"/>
                  </a:lnTo>
                  <a:lnTo>
                    <a:pt x="116" y="14"/>
                  </a:lnTo>
                  <a:lnTo>
                    <a:pt x="99" y="22"/>
                  </a:lnTo>
                  <a:lnTo>
                    <a:pt x="84" y="31"/>
                  </a:lnTo>
                  <a:lnTo>
                    <a:pt x="69" y="42"/>
                  </a:lnTo>
                  <a:lnTo>
                    <a:pt x="56" y="54"/>
                  </a:lnTo>
                  <a:lnTo>
                    <a:pt x="43" y="68"/>
                  </a:lnTo>
                  <a:lnTo>
                    <a:pt x="33" y="82"/>
                  </a:lnTo>
                  <a:lnTo>
                    <a:pt x="23" y="97"/>
                  </a:lnTo>
                  <a:lnTo>
                    <a:pt x="15" y="114"/>
                  </a:lnTo>
                  <a:lnTo>
                    <a:pt x="9" y="131"/>
                  </a:lnTo>
                  <a:lnTo>
                    <a:pt x="4" y="149"/>
                  </a:lnTo>
                  <a:lnTo>
                    <a:pt x="1" y="168"/>
                  </a:lnTo>
                  <a:lnTo>
                    <a:pt x="0" y="187"/>
                  </a:lnTo>
                  <a:lnTo>
                    <a:pt x="0" y="881"/>
                  </a:lnTo>
                  <a:lnTo>
                    <a:pt x="1" y="899"/>
                  </a:lnTo>
                  <a:lnTo>
                    <a:pt x="4" y="918"/>
                  </a:lnTo>
                  <a:lnTo>
                    <a:pt x="8" y="936"/>
                  </a:lnTo>
                  <a:lnTo>
                    <a:pt x="15" y="953"/>
                  </a:lnTo>
                  <a:lnTo>
                    <a:pt x="22" y="970"/>
                  </a:lnTo>
                  <a:lnTo>
                    <a:pt x="32" y="985"/>
                  </a:lnTo>
                  <a:lnTo>
                    <a:pt x="43" y="1000"/>
                  </a:lnTo>
                  <a:lnTo>
                    <a:pt x="55" y="1013"/>
                  </a:lnTo>
                  <a:lnTo>
                    <a:pt x="68" y="1025"/>
                  </a:lnTo>
                  <a:lnTo>
                    <a:pt x="82" y="1036"/>
                  </a:lnTo>
                  <a:lnTo>
                    <a:pt x="98" y="1046"/>
                  </a:lnTo>
                  <a:lnTo>
                    <a:pt x="114" y="1054"/>
                  </a:lnTo>
                  <a:lnTo>
                    <a:pt x="131" y="1060"/>
                  </a:lnTo>
                  <a:lnTo>
                    <a:pt x="150" y="1065"/>
                  </a:lnTo>
                  <a:lnTo>
                    <a:pt x="168" y="1068"/>
                  </a:lnTo>
                  <a:lnTo>
                    <a:pt x="187" y="1069"/>
                  </a:lnTo>
                  <a:lnTo>
                    <a:pt x="1493" y="1069"/>
                  </a:lnTo>
                  <a:lnTo>
                    <a:pt x="1511" y="1068"/>
                  </a:lnTo>
                  <a:lnTo>
                    <a:pt x="1530" y="1065"/>
                  </a:lnTo>
                  <a:lnTo>
                    <a:pt x="1548" y="1060"/>
                  </a:lnTo>
                  <a:lnTo>
                    <a:pt x="1565" y="1054"/>
                  </a:lnTo>
                  <a:lnTo>
                    <a:pt x="1567" y="1054"/>
                  </a:lnTo>
                  <a:lnTo>
                    <a:pt x="188" y="1054"/>
                  </a:lnTo>
                  <a:lnTo>
                    <a:pt x="121" y="1040"/>
                  </a:lnTo>
                  <a:lnTo>
                    <a:pt x="66" y="1003"/>
                  </a:lnTo>
                  <a:lnTo>
                    <a:pt x="29" y="948"/>
                  </a:lnTo>
                  <a:lnTo>
                    <a:pt x="15" y="881"/>
                  </a:lnTo>
                  <a:lnTo>
                    <a:pt x="15" y="187"/>
                  </a:lnTo>
                  <a:lnTo>
                    <a:pt x="29" y="120"/>
                  </a:lnTo>
                  <a:lnTo>
                    <a:pt x="66" y="65"/>
                  </a:lnTo>
                  <a:lnTo>
                    <a:pt x="121" y="28"/>
                  </a:lnTo>
                  <a:lnTo>
                    <a:pt x="188" y="15"/>
                  </a:lnTo>
                  <a:lnTo>
                    <a:pt x="1566" y="15"/>
                  </a:lnTo>
                  <a:lnTo>
                    <a:pt x="1550" y="8"/>
                  </a:lnTo>
                  <a:lnTo>
                    <a:pt x="1532" y="4"/>
                  </a:lnTo>
                  <a:lnTo>
                    <a:pt x="1513" y="1"/>
                  </a:lnTo>
                  <a:lnTo>
                    <a:pt x="1494" y="0"/>
                  </a:lnTo>
                  <a:close/>
                  <a:moveTo>
                    <a:pt x="1493" y="15"/>
                  </a:moveTo>
                  <a:lnTo>
                    <a:pt x="188" y="15"/>
                  </a:lnTo>
                  <a:lnTo>
                    <a:pt x="121" y="28"/>
                  </a:lnTo>
                  <a:lnTo>
                    <a:pt x="66" y="65"/>
                  </a:lnTo>
                  <a:lnTo>
                    <a:pt x="29" y="120"/>
                  </a:lnTo>
                  <a:lnTo>
                    <a:pt x="15" y="187"/>
                  </a:lnTo>
                  <a:lnTo>
                    <a:pt x="15" y="881"/>
                  </a:lnTo>
                  <a:lnTo>
                    <a:pt x="29" y="948"/>
                  </a:lnTo>
                  <a:lnTo>
                    <a:pt x="66" y="1003"/>
                  </a:lnTo>
                  <a:lnTo>
                    <a:pt x="121" y="1040"/>
                  </a:lnTo>
                  <a:lnTo>
                    <a:pt x="188" y="1054"/>
                  </a:lnTo>
                  <a:lnTo>
                    <a:pt x="1493" y="1054"/>
                  </a:lnTo>
                  <a:lnTo>
                    <a:pt x="1560" y="1040"/>
                  </a:lnTo>
                  <a:lnTo>
                    <a:pt x="1562" y="1039"/>
                  </a:lnTo>
                  <a:lnTo>
                    <a:pt x="189" y="1039"/>
                  </a:lnTo>
                  <a:lnTo>
                    <a:pt x="173" y="1038"/>
                  </a:lnTo>
                  <a:lnTo>
                    <a:pt x="157" y="1036"/>
                  </a:lnTo>
                  <a:lnTo>
                    <a:pt x="142" y="1032"/>
                  </a:lnTo>
                  <a:lnTo>
                    <a:pt x="127" y="1027"/>
                  </a:lnTo>
                  <a:lnTo>
                    <a:pt x="113" y="1020"/>
                  </a:lnTo>
                  <a:lnTo>
                    <a:pt x="100" y="1012"/>
                  </a:lnTo>
                  <a:lnTo>
                    <a:pt x="88" y="1003"/>
                  </a:lnTo>
                  <a:lnTo>
                    <a:pt x="77" y="993"/>
                  </a:lnTo>
                  <a:lnTo>
                    <a:pt x="67" y="982"/>
                  </a:lnTo>
                  <a:lnTo>
                    <a:pt x="57" y="970"/>
                  </a:lnTo>
                  <a:lnTo>
                    <a:pt x="49" y="957"/>
                  </a:lnTo>
                  <a:lnTo>
                    <a:pt x="43" y="943"/>
                  </a:lnTo>
                  <a:lnTo>
                    <a:pt x="37" y="928"/>
                  </a:lnTo>
                  <a:lnTo>
                    <a:pt x="33" y="913"/>
                  </a:lnTo>
                  <a:lnTo>
                    <a:pt x="31" y="897"/>
                  </a:lnTo>
                  <a:lnTo>
                    <a:pt x="30" y="881"/>
                  </a:lnTo>
                  <a:lnTo>
                    <a:pt x="30" y="187"/>
                  </a:lnTo>
                  <a:lnTo>
                    <a:pt x="31" y="172"/>
                  </a:lnTo>
                  <a:lnTo>
                    <a:pt x="33" y="157"/>
                  </a:lnTo>
                  <a:lnTo>
                    <a:pt x="37" y="141"/>
                  </a:lnTo>
                  <a:lnTo>
                    <a:pt x="42" y="127"/>
                  </a:lnTo>
                  <a:lnTo>
                    <a:pt x="49" y="113"/>
                  </a:lnTo>
                  <a:lnTo>
                    <a:pt x="57" y="100"/>
                  </a:lnTo>
                  <a:lnTo>
                    <a:pt x="66" y="88"/>
                  </a:lnTo>
                  <a:lnTo>
                    <a:pt x="76" y="76"/>
                  </a:lnTo>
                  <a:lnTo>
                    <a:pt x="87" y="66"/>
                  </a:lnTo>
                  <a:lnTo>
                    <a:pt x="99" y="57"/>
                  </a:lnTo>
                  <a:lnTo>
                    <a:pt x="112" y="49"/>
                  </a:lnTo>
                  <a:lnTo>
                    <a:pt x="126" y="42"/>
                  </a:lnTo>
                  <a:lnTo>
                    <a:pt x="140" y="37"/>
                  </a:lnTo>
                  <a:lnTo>
                    <a:pt x="155" y="33"/>
                  </a:lnTo>
                  <a:lnTo>
                    <a:pt x="171" y="31"/>
                  </a:lnTo>
                  <a:lnTo>
                    <a:pt x="188" y="30"/>
                  </a:lnTo>
                  <a:lnTo>
                    <a:pt x="1562" y="30"/>
                  </a:lnTo>
                  <a:lnTo>
                    <a:pt x="1560" y="28"/>
                  </a:lnTo>
                  <a:lnTo>
                    <a:pt x="1493" y="15"/>
                  </a:lnTo>
                  <a:close/>
                  <a:moveTo>
                    <a:pt x="1566" y="15"/>
                  </a:moveTo>
                  <a:lnTo>
                    <a:pt x="1493" y="15"/>
                  </a:lnTo>
                  <a:lnTo>
                    <a:pt x="1560" y="28"/>
                  </a:lnTo>
                  <a:lnTo>
                    <a:pt x="1615" y="65"/>
                  </a:lnTo>
                  <a:lnTo>
                    <a:pt x="1652" y="120"/>
                  </a:lnTo>
                  <a:lnTo>
                    <a:pt x="1666" y="187"/>
                  </a:lnTo>
                  <a:lnTo>
                    <a:pt x="1666" y="881"/>
                  </a:lnTo>
                  <a:lnTo>
                    <a:pt x="1652" y="948"/>
                  </a:lnTo>
                  <a:lnTo>
                    <a:pt x="1615" y="1003"/>
                  </a:lnTo>
                  <a:lnTo>
                    <a:pt x="1560" y="1040"/>
                  </a:lnTo>
                  <a:lnTo>
                    <a:pt x="1493" y="1054"/>
                  </a:lnTo>
                  <a:lnTo>
                    <a:pt x="1567" y="1054"/>
                  </a:lnTo>
                  <a:lnTo>
                    <a:pt x="1582" y="1046"/>
                  </a:lnTo>
                  <a:lnTo>
                    <a:pt x="1598" y="1037"/>
                  </a:lnTo>
                  <a:lnTo>
                    <a:pt x="1612" y="1026"/>
                  </a:lnTo>
                  <a:lnTo>
                    <a:pt x="1625" y="1014"/>
                  </a:lnTo>
                  <a:lnTo>
                    <a:pt x="1638" y="1001"/>
                  </a:lnTo>
                  <a:lnTo>
                    <a:pt x="1648" y="986"/>
                  </a:lnTo>
                  <a:lnTo>
                    <a:pt x="1658" y="971"/>
                  </a:lnTo>
                  <a:lnTo>
                    <a:pt x="1666" y="954"/>
                  </a:lnTo>
                  <a:lnTo>
                    <a:pt x="1672" y="937"/>
                  </a:lnTo>
                  <a:lnTo>
                    <a:pt x="1677" y="919"/>
                  </a:lnTo>
                  <a:lnTo>
                    <a:pt x="1680" y="900"/>
                  </a:lnTo>
                  <a:lnTo>
                    <a:pt x="1681" y="881"/>
                  </a:lnTo>
                  <a:lnTo>
                    <a:pt x="1681" y="187"/>
                  </a:lnTo>
                  <a:lnTo>
                    <a:pt x="1680" y="169"/>
                  </a:lnTo>
                  <a:lnTo>
                    <a:pt x="1677" y="151"/>
                  </a:lnTo>
                  <a:lnTo>
                    <a:pt x="1673" y="133"/>
                  </a:lnTo>
                  <a:lnTo>
                    <a:pt x="1666" y="115"/>
                  </a:lnTo>
                  <a:lnTo>
                    <a:pt x="1659" y="99"/>
                  </a:lnTo>
                  <a:lnTo>
                    <a:pt x="1649" y="83"/>
                  </a:lnTo>
                  <a:lnTo>
                    <a:pt x="1638" y="69"/>
                  </a:lnTo>
                  <a:lnTo>
                    <a:pt x="1626" y="55"/>
                  </a:lnTo>
                  <a:lnTo>
                    <a:pt x="1613" y="43"/>
                  </a:lnTo>
                  <a:lnTo>
                    <a:pt x="1599" y="32"/>
                  </a:lnTo>
                  <a:lnTo>
                    <a:pt x="1583" y="23"/>
                  </a:lnTo>
                  <a:lnTo>
                    <a:pt x="1567" y="15"/>
                  </a:lnTo>
                  <a:lnTo>
                    <a:pt x="1566" y="15"/>
                  </a:lnTo>
                  <a:close/>
                  <a:moveTo>
                    <a:pt x="1492" y="30"/>
                  </a:moveTo>
                  <a:lnTo>
                    <a:pt x="188" y="30"/>
                  </a:lnTo>
                  <a:lnTo>
                    <a:pt x="171" y="31"/>
                  </a:lnTo>
                  <a:lnTo>
                    <a:pt x="155" y="33"/>
                  </a:lnTo>
                  <a:lnTo>
                    <a:pt x="140" y="37"/>
                  </a:lnTo>
                  <a:lnTo>
                    <a:pt x="126" y="42"/>
                  </a:lnTo>
                  <a:lnTo>
                    <a:pt x="112" y="49"/>
                  </a:lnTo>
                  <a:lnTo>
                    <a:pt x="99" y="57"/>
                  </a:lnTo>
                  <a:lnTo>
                    <a:pt x="87" y="66"/>
                  </a:lnTo>
                  <a:lnTo>
                    <a:pt x="76" y="76"/>
                  </a:lnTo>
                  <a:lnTo>
                    <a:pt x="66" y="88"/>
                  </a:lnTo>
                  <a:lnTo>
                    <a:pt x="57" y="100"/>
                  </a:lnTo>
                  <a:lnTo>
                    <a:pt x="49" y="113"/>
                  </a:lnTo>
                  <a:lnTo>
                    <a:pt x="42" y="127"/>
                  </a:lnTo>
                  <a:lnTo>
                    <a:pt x="37" y="141"/>
                  </a:lnTo>
                  <a:lnTo>
                    <a:pt x="33" y="157"/>
                  </a:lnTo>
                  <a:lnTo>
                    <a:pt x="31" y="172"/>
                  </a:lnTo>
                  <a:lnTo>
                    <a:pt x="30" y="187"/>
                  </a:lnTo>
                  <a:lnTo>
                    <a:pt x="30" y="881"/>
                  </a:lnTo>
                  <a:lnTo>
                    <a:pt x="31" y="897"/>
                  </a:lnTo>
                  <a:lnTo>
                    <a:pt x="33" y="913"/>
                  </a:lnTo>
                  <a:lnTo>
                    <a:pt x="37" y="928"/>
                  </a:lnTo>
                  <a:lnTo>
                    <a:pt x="43" y="943"/>
                  </a:lnTo>
                  <a:lnTo>
                    <a:pt x="49" y="957"/>
                  </a:lnTo>
                  <a:lnTo>
                    <a:pt x="57" y="970"/>
                  </a:lnTo>
                  <a:lnTo>
                    <a:pt x="67" y="982"/>
                  </a:lnTo>
                  <a:lnTo>
                    <a:pt x="77" y="993"/>
                  </a:lnTo>
                  <a:lnTo>
                    <a:pt x="88" y="1003"/>
                  </a:lnTo>
                  <a:lnTo>
                    <a:pt x="100" y="1012"/>
                  </a:lnTo>
                  <a:lnTo>
                    <a:pt x="113" y="1020"/>
                  </a:lnTo>
                  <a:lnTo>
                    <a:pt x="127" y="1027"/>
                  </a:lnTo>
                  <a:lnTo>
                    <a:pt x="142" y="1032"/>
                  </a:lnTo>
                  <a:lnTo>
                    <a:pt x="157" y="1036"/>
                  </a:lnTo>
                  <a:lnTo>
                    <a:pt x="173" y="1038"/>
                  </a:lnTo>
                  <a:lnTo>
                    <a:pt x="189" y="1039"/>
                  </a:lnTo>
                  <a:lnTo>
                    <a:pt x="1493" y="1039"/>
                  </a:lnTo>
                  <a:lnTo>
                    <a:pt x="1510" y="1038"/>
                  </a:lnTo>
                  <a:lnTo>
                    <a:pt x="1526" y="1035"/>
                  </a:lnTo>
                  <a:lnTo>
                    <a:pt x="1541" y="1031"/>
                  </a:lnTo>
                  <a:lnTo>
                    <a:pt x="1555" y="1026"/>
                  </a:lnTo>
                  <a:lnTo>
                    <a:pt x="1569" y="1019"/>
                  </a:lnTo>
                  <a:lnTo>
                    <a:pt x="1582" y="1011"/>
                  </a:lnTo>
                  <a:lnTo>
                    <a:pt x="1594" y="1002"/>
                  </a:lnTo>
                  <a:lnTo>
                    <a:pt x="1605" y="992"/>
                  </a:lnTo>
                  <a:lnTo>
                    <a:pt x="1615" y="981"/>
                  </a:lnTo>
                  <a:lnTo>
                    <a:pt x="1625" y="968"/>
                  </a:lnTo>
                  <a:lnTo>
                    <a:pt x="1632" y="955"/>
                  </a:lnTo>
                  <a:lnTo>
                    <a:pt x="1639" y="942"/>
                  </a:lnTo>
                  <a:lnTo>
                    <a:pt x="1644" y="927"/>
                  </a:lnTo>
                  <a:lnTo>
                    <a:pt x="1648" y="912"/>
                  </a:lnTo>
                  <a:lnTo>
                    <a:pt x="1650" y="896"/>
                  </a:lnTo>
                  <a:lnTo>
                    <a:pt x="1651" y="881"/>
                  </a:lnTo>
                  <a:lnTo>
                    <a:pt x="1651" y="187"/>
                  </a:lnTo>
                  <a:lnTo>
                    <a:pt x="1650" y="171"/>
                  </a:lnTo>
                  <a:lnTo>
                    <a:pt x="1648" y="155"/>
                  </a:lnTo>
                  <a:lnTo>
                    <a:pt x="1644" y="140"/>
                  </a:lnTo>
                  <a:lnTo>
                    <a:pt x="1638" y="126"/>
                  </a:lnTo>
                  <a:lnTo>
                    <a:pt x="1632" y="112"/>
                  </a:lnTo>
                  <a:lnTo>
                    <a:pt x="1624" y="99"/>
                  </a:lnTo>
                  <a:lnTo>
                    <a:pt x="1614" y="87"/>
                  </a:lnTo>
                  <a:lnTo>
                    <a:pt x="1604" y="75"/>
                  </a:lnTo>
                  <a:lnTo>
                    <a:pt x="1593" y="65"/>
                  </a:lnTo>
                  <a:lnTo>
                    <a:pt x="1581" y="56"/>
                  </a:lnTo>
                  <a:lnTo>
                    <a:pt x="1568" y="48"/>
                  </a:lnTo>
                  <a:lnTo>
                    <a:pt x="1554" y="42"/>
                  </a:lnTo>
                  <a:lnTo>
                    <a:pt x="1539" y="37"/>
                  </a:lnTo>
                  <a:lnTo>
                    <a:pt x="1524" y="33"/>
                  </a:lnTo>
                  <a:lnTo>
                    <a:pt x="1508" y="30"/>
                  </a:lnTo>
                  <a:lnTo>
                    <a:pt x="1492" y="30"/>
                  </a:lnTo>
                  <a:close/>
                  <a:moveTo>
                    <a:pt x="1562" y="30"/>
                  </a:moveTo>
                  <a:lnTo>
                    <a:pt x="1492" y="30"/>
                  </a:lnTo>
                  <a:lnTo>
                    <a:pt x="1508" y="30"/>
                  </a:lnTo>
                  <a:lnTo>
                    <a:pt x="1524" y="33"/>
                  </a:lnTo>
                  <a:lnTo>
                    <a:pt x="1539" y="37"/>
                  </a:lnTo>
                  <a:lnTo>
                    <a:pt x="1554" y="42"/>
                  </a:lnTo>
                  <a:lnTo>
                    <a:pt x="1568" y="48"/>
                  </a:lnTo>
                  <a:lnTo>
                    <a:pt x="1581" y="56"/>
                  </a:lnTo>
                  <a:lnTo>
                    <a:pt x="1593" y="65"/>
                  </a:lnTo>
                  <a:lnTo>
                    <a:pt x="1604" y="75"/>
                  </a:lnTo>
                  <a:lnTo>
                    <a:pt x="1614" y="87"/>
                  </a:lnTo>
                  <a:lnTo>
                    <a:pt x="1624" y="99"/>
                  </a:lnTo>
                  <a:lnTo>
                    <a:pt x="1632" y="112"/>
                  </a:lnTo>
                  <a:lnTo>
                    <a:pt x="1638" y="126"/>
                  </a:lnTo>
                  <a:lnTo>
                    <a:pt x="1644" y="140"/>
                  </a:lnTo>
                  <a:lnTo>
                    <a:pt x="1648" y="155"/>
                  </a:lnTo>
                  <a:lnTo>
                    <a:pt x="1650" y="171"/>
                  </a:lnTo>
                  <a:lnTo>
                    <a:pt x="1651" y="187"/>
                  </a:lnTo>
                  <a:lnTo>
                    <a:pt x="1651" y="881"/>
                  </a:lnTo>
                  <a:lnTo>
                    <a:pt x="1650" y="896"/>
                  </a:lnTo>
                  <a:lnTo>
                    <a:pt x="1648" y="912"/>
                  </a:lnTo>
                  <a:lnTo>
                    <a:pt x="1644" y="927"/>
                  </a:lnTo>
                  <a:lnTo>
                    <a:pt x="1639" y="942"/>
                  </a:lnTo>
                  <a:lnTo>
                    <a:pt x="1632" y="955"/>
                  </a:lnTo>
                  <a:lnTo>
                    <a:pt x="1625" y="968"/>
                  </a:lnTo>
                  <a:lnTo>
                    <a:pt x="1615" y="981"/>
                  </a:lnTo>
                  <a:lnTo>
                    <a:pt x="1605" y="992"/>
                  </a:lnTo>
                  <a:lnTo>
                    <a:pt x="1594" y="1002"/>
                  </a:lnTo>
                  <a:lnTo>
                    <a:pt x="1582" y="1011"/>
                  </a:lnTo>
                  <a:lnTo>
                    <a:pt x="1569" y="1019"/>
                  </a:lnTo>
                  <a:lnTo>
                    <a:pt x="1555" y="1026"/>
                  </a:lnTo>
                  <a:lnTo>
                    <a:pt x="1541" y="1031"/>
                  </a:lnTo>
                  <a:lnTo>
                    <a:pt x="1526" y="1035"/>
                  </a:lnTo>
                  <a:lnTo>
                    <a:pt x="1510" y="1038"/>
                  </a:lnTo>
                  <a:lnTo>
                    <a:pt x="1493" y="1039"/>
                  </a:lnTo>
                  <a:lnTo>
                    <a:pt x="1562" y="1039"/>
                  </a:lnTo>
                  <a:lnTo>
                    <a:pt x="1615" y="1003"/>
                  </a:lnTo>
                  <a:lnTo>
                    <a:pt x="1652" y="948"/>
                  </a:lnTo>
                  <a:lnTo>
                    <a:pt x="1666" y="881"/>
                  </a:lnTo>
                  <a:lnTo>
                    <a:pt x="1666" y="187"/>
                  </a:lnTo>
                  <a:lnTo>
                    <a:pt x="1652" y="120"/>
                  </a:lnTo>
                  <a:lnTo>
                    <a:pt x="1615" y="65"/>
                  </a:lnTo>
                  <a:lnTo>
                    <a:pt x="1562" y="30"/>
                  </a:lnTo>
                  <a:close/>
                </a:path>
              </a:pathLst>
            </a:custGeom>
            <a:solidFill>
              <a:srgbClr val="964605">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093" name="Picture 45">
              <a:extLst>
                <a:ext uri="{FF2B5EF4-FFF2-40B4-BE49-F238E27FC236}">
                  <a16:creationId xmlns:a16="http://schemas.microsoft.com/office/drawing/2014/main" id="{E9229C7A-8BB2-409B-BE7E-50763756739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33" y="7358"/>
              <a:ext cx="1651" cy="1039"/>
            </a:xfrm>
            <a:prstGeom prst="rect">
              <a:avLst/>
            </a:prstGeom>
            <a:noFill/>
            <a:extLst>
              <a:ext uri="{909E8E84-426E-40DD-AFC4-6F175D3DCCD1}">
                <a14:hiddenFill xmlns:a14="http://schemas.microsoft.com/office/drawing/2010/main">
                  <a:solidFill>
                    <a:srgbClr val="FFFFFF"/>
                  </a:solidFill>
                </a14:hiddenFill>
              </a:ext>
            </a:extLst>
          </p:spPr>
        </p:pic>
        <p:sp>
          <p:nvSpPr>
            <p:cNvPr id="34" name="Freeform 44">
              <a:extLst>
                <a:ext uri="{FF2B5EF4-FFF2-40B4-BE49-F238E27FC236}">
                  <a16:creationId xmlns:a16="http://schemas.microsoft.com/office/drawing/2014/main" id="{E128B94D-A8C3-4CC7-A3EA-B8D3E3D590D9}"/>
                </a:ext>
              </a:extLst>
            </p:cNvPr>
            <p:cNvSpPr>
              <a:spLocks/>
            </p:cNvSpPr>
            <p:nvPr/>
          </p:nvSpPr>
          <p:spPr bwMode="auto">
            <a:xfrm>
              <a:off x="9433" y="7358"/>
              <a:ext cx="1651" cy="1039"/>
            </a:xfrm>
            <a:custGeom>
              <a:avLst/>
              <a:gdLst>
                <a:gd name="T0" fmla="+- 0 9606 9433"/>
                <a:gd name="T1" fmla="*/ T0 w 1651"/>
                <a:gd name="T2" fmla="+- 0 7359 7359"/>
                <a:gd name="T3" fmla="*/ 7359 h 1039"/>
                <a:gd name="T4" fmla="+- 0 9539 9433"/>
                <a:gd name="T5" fmla="*/ T4 w 1651"/>
                <a:gd name="T6" fmla="+- 0 7372 7359"/>
                <a:gd name="T7" fmla="*/ 7372 h 1039"/>
                <a:gd name="T8" fmla="+- 0 9484 9433"/>
                <a:gd name="T9" fmla="*/ T8 w 1651"/>
                <a:gd name="T10" fmla="+- 0 7409 7359"/>
                <a:gd name="T11" fmla="*/ 7409 h 1039"/>
                <a:gd name="T12" fmla="+- 0 9447 9433"/>
                <a:gd name="T13" fmla="*/ T12 w 1651"/>
                <a:gd name="T14" fmla="+- 0 7464 7359"/>
                <a:gd name="T15" fmla="*/ 7464 h 1039"/>
                <a:gd name="T16" fmla="+- 0 9433 9433"/>
                <a:gd name="T17" fmla="*/ T16 w 1651"/>
                <a:gd name="T18" fmla="+- 0 7532 7359"/>
                <a:gd name="T19" fmla="*/ 7532 h 1039"/>
                <a:gd name="T20" fmla="+- 0 9433 9433"/>
                <a:gd name="T21" fmla="*/ T20 w 1651"/>
                <a:gd name="T22" fmla="+- 0 8224 7359"/>
                <a:gd name="T23" fmla="*/ 8224 h 1039"/>
                <a:gd name="T24" fmla="+- 0 9447 9433"/>
                <a:gd name="T25" fmla="*/ T24 w 1651"/>
                <a:gd name="T26" fmla="+- 0 8292 7359"/>
                <a:gd name="T27" fmla="*/ 8292 h 1039"/>
                <a:gd name="T28" fmla="+- 0 9484 9433"/>
                <a:gd name="T29" fmla="*/ T28 w 1651"/>
                <a:gd name="T30" fmla="+- 0 8347 7359"/>
                <a:gd name="T31" fmla="*/ 8347 h 1039"/>
                <a:gd name="T32" fmla="+- 0 9539 9433"/>
                <a:gd name="T33" fmla="*/ T32 w 1651"/>
                <a:gd name="T34" fmla="+- 0 8384 7359"/>
                <a:gd name="T35" fmla="*/ 8384 h 1039"/>
                <a:gd name="T36" fmla="+- 0 9606 9433"/>
                <a:gd name="T37" fmla="*/ T36 w 1651"/>
                <a:gd name="T38" fmla="+- 0 8398 7359"/>
                <a:gd name="T39" fmla="*/ 8398 h 1039"/>
                <a:gd name="T40" fmla="+- 0 10911 9433"/>
                <a:gd name="T41" fmla="*/ T40 w 1651"/>
                <a:gd name="T42" fmla="+- 0 8398 7359"/>
                <a:gd name="T43" fmla="*/ 8398 h 1039"/>
                <a:gd name="T44" fmla="+- 0 10978 9433"/>
                <a:gd name="T45" fmla="*/ T44 w 1651"/>
                <a:gd name="T46" fmla="+- 0 8384 7359"/>
                <a:gd name="T47" fmla="*/ 8384 h 1039"/>
                <a:gd name="T48" fmla="+- 0 11033 9433"/>
                <a:gd name="T49" fmla="*/ T48 w 1651"/>
                <a:gd name="T50" fmla="+- 0 8347 7359"/>
                <a:gd name="T51" fmla="*/ 8347 h 1039"/>
                <a:gd name="T52" fmla="+- 0 11070 9433"/>
                <a:gd name="T53" fmla="*/ T52 w 1651"/>
                <a:gd name="T54" fmla="+- 0 8292 7359"/>
                <a:gd name="T55" fmla="*/ 8292 h 1039"/>
                <a:gd name="T56" fmla="+- 0 11084 9433"/>
                <a:gd name="T57" fmla="*/ T56 w 1651"/>
                <a:gd name="T58" fmla="+- 0 8224 7359"/>
                <a:gd name="T59" fmla="*/ 8224 h 1039"/>
                <a:gd name="T60" fmla="+- 0 11084 9433"/>
                <a:gd name="T61" fmla="*/ T60 w 1651"/>
                <a:gd name="T62" fmla="+- 0 7532 7359"/>
                <a:gd name="T63" fmla="*/ 7532 h 1039"/>
                <a:gd name="T64" fmla="+- 0 11070 9433"/>
                <a:gd name="T65" fmla="*/ T64 w 1651"/>
                <a:gd name="T66" fmla="+- 0 7464 7359"/>
                <a:gd name="T67" fmla="*/ 7464 h 1039"/>
                <a:gd name="T68" fmla="+- 0 11033 9433"/>
                <a:gd name="T69" fmla="*/ T68 w 1651"/>
                <a:gd name="T70" fmla="+- 0 7409 7359"/>
                <a:gd name="T71" fmla="*/ 7409 h 1039"/>
                <a:gd name="T72" fmla="+- 0 10978 9433"/>
                <a:gd name="T73" fmla="*/ T72 w 1651"/>
                <a:gd name="T74" fmla="+- 0 7372 7359"/>
                <a:gd name="T75" fmla="*/ 7372 h 1039"/>
                <a:gd name="T76" fmla="+- 0 10911 9433"/>
                <a:gd name="T77" fmla="*/ T76 w 1651"/>
                <a:gd name="T78" fmla="+- 0 7359 7359"/>
                <a:gd name="T79" fmla="*/ 7359 h 1039"/>
                <a:gd name="T80" fmla="+- 0 9606 9433"/>
                <a:gd name="T81" fmla="*/ T80 w 1651"/>
                <a:gd name="T82" fmla="+- 0 7359 7359"/>
                <a:gd name="T83" fmla="*/ 7359 h 10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1651" h="1039">
                  <a:moveTo>
                    <a:pt x="173" y="0"/>
                  </a:moveTo>
                  <a:lnTo>
                    <a:pt x="106" y="13"/>
                  </a:lnTo>
                  <a:lnTo>
                    <a:pt x="51" y="50"/>
                  </a:lnTo>
                  <a:lnTo>
                    <a:pt x="14" y="105"/>
                  </a:lnTo>
                  <a:lnTo>
                    <a:pt x="0" y="173"/>
                  </a:lnTo>
                  <a:lnTo>
                    <a:pt x="0" y="865"/>
                  </a:lnTo>
                  <a:lnTo>
                    <a:pt x="14" y="933"/>
                  </a:lnTo>
                  <a:lnTo>
                    <a:pt x="51" y="988"/>
                  </a:lnTo>
                  <a:lnTo>
                    <a:pt x="106" y="1025"/>
                  </a:lnTo>
                  <a:lnTo>
                    <a:pt x="173" y="1039"/>
                  </a:lnTo>
                  <a:lnTo>
                    <a:pt x="1478" y="1039"/>
                  </a:lnTo>
                  <a:lnTo>
                    <a:pt x="1545" y="1025"/>
                  </a:lnTo>
                  <a:lnTo>
                    <a:pt x="1600" y="988"/>
                  </a:lnTo>
                  <a:lnTo>
                    <a:pt x="1637" y="933"/>
                  </a:lnTo>
                  <a:lnTo>
                    <a:pt x="1651" y="865"/>
                  </a:lnTo>
                  <a:lnTo>
                    <a:pt x="1651" y="173"/>
                  </a:lnTo>
                  <a:lnTo>
                    <a:pt x="1637" y="105"/>
                  </a:lnTo>
                  <a:lnTo>
                    <a:pt x="1600" y="50"/>
                  </a:lnTo>
                  <a:lnTo>
                    <a:pt x="1545" y="13"/>
                  </a:lnTo>
                  <a:lnTo>
                    <a:pt x="1478" y="0"/>
                  </a:lnTo>
                  <a:lnTo>
                    <a:pt x="173" y="0"/>
                  </a:lnTo>
                  <a:close/>
                </a:path>
              </a:pathLst>
            </a:custGeom>
            <a:noFill/>
            <a:ln w="19050">
              <a:solidFill>
                <a:srgbClr val="006FC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AutoShape 43">
              <a:extLst>
                <a:ext uri="{FF2B5EF4-FFF2-40B4-BE49-F238E27FC236}">
                  <a16:creationId xmlns:a16="http://schemas.microsoft.com/office/drawing/2014/main" id="{DB27D45A-A3B0-4161-95E8-FBAF29E403C8}"/>
                </a:ext>
              </a:extLst>
            </p:cNvPr>
            <p:cNvSpPr>
              <a:spLocks/>
            </p:cNvSpPr>
            <p:nvPr/>
          </p:nvSpPr>
          <p:spPr bwMode="auto">
            <a:xfrm>
              <a:off x="10103" y="6029"/>
              <a:ext cx="120" cy="1329"/>
            </a:xfrm>
            <a:custGeom>
              <a:avLst/>
              <a:gdLst>
                <a:gd name="T0" fmla="+- 0 10153 10103"/>
                <a:gd name="T1" fmla="*/ T0 w 120"/>
                <a:gd name="T2" fmla="+- 0 7239 6030"/>
                <a:gd name="T3" fmla="*/ 7239 h 1329"/>
                <a:gd name="T4" fmla="+- 0 10103 10103"/>
                <a:gd name="T5" fmla="*/ T4 w 120"/>
                <a:gd name="T6" fmla="+- 0 7239 6030"/>
                <a:gd name="T7" fmla="*/ 7239 h 1329"/>
                <a:gd name="T8" fmla="+- 0 10163 10103"/>
                <a:gd name="T9" fmla="*/ T8 w 120"/>
                <a:gd name="T10" fmla="+- 0 7359 6030"/>
                <a:gd name="T11" fmla="*/ 7359 h 1329"/>
                <a:gd name="T12" fmla="+- 0 10208 10103"/>
                <a:gd name="T13" fmla="*/ T12 w 120"/>
                <a:gd name="T14" fmla="+- 0 7269 6030"/>
                <a:gd name="T15" fmla="*/ 7269 h 1329"/>
                <a:gd name="T16" fmla="+- 0 10157 10103"/>
                <a:gd name="T17" fmla="*/ T16 w 120"/>
                <a:gd name="T18" fmla="+- 0 7269 6030"/>
                <a:gd name="T19" fmla="*/ 7269 h 1329"/>
                <a:gd name="T20" fmla="+- 0 10153 10103"/>
                <a:gd name="T21" fmla="*/ T20 w 120"/>
                <a:gd name="T22" fmla="+- 0 7264 6030"/>
                <a:gd name="T23" fmla="*/ 7264 h 1329"/>
                <a:gd name="T24" fmla="+- 0 10153 10103"/>
                <a:gd name="T25" fmla="*/ T24 w 120"/>
                <a:gd name="T26" fmla="+- 0 7239 6030"/>
                <a:gd name="T27" fmla="*/ 7239 h 1329"/>
                <a:gd name="T28" fmla="+- 0 10169 10103"/>
                <a:gd name="T29" fmla="*/ T28 w 120"/>
                <a:gd name="T30" fmla="+- 0 6030 6030"/>
                <a:gd name="T31" fmla="*/ 6030 h 1329"/>
                <a:gd name="T32" fmla="+- 0 10157 10103"/>
                <a:gd name="T33" fmla="*/ T32 w 120"/>
                <a:gd name="T34" fmla="+- 0 6030 6030"/>
                <a:gd name="T35" fmla="*/ 6030 h 1329"/>
                <a:gd name="T36" fmla="+- 0 10153 10103"/>
                <a:gd name="T37" fmla="*/ T36 w 120"/>
                <a:gd name="T38" fmla="+- 0 6034 6030"/>
                <a:gd name="T39" fmla="*/ 6034 h 1329"/>
                <a:gd name="T40" fmla="+- 0 10153 10103"/>
                <a:gd name="T41" fmla="*/ T40 w 120"/>
                <a:gd name="T42" fmla="+- 0 7264 6030"/>
                <a:gd name="T43" fmla="*/ 7264 h 1329"/>
                <a:gd name="T44" fmla="+- 0 10157 10103"/>
                <a:gd name="T45" fmla="*/ T44 w 120"/>
                <a:gd name="T46" fmla="+- 0 7269 6030"/>
                <a:gd name="T47" fmla="*/ 7269 h 1329"/>
                <a:gd name="T48" fmla="+- 0 10169 10103"/>
                <a:gd name="T49" fmla="*/ T48 w 120"/>
                <a:gd name="T50" fmla="+- 0 7269 6030"/>
                <a:gd name="T51" fmla="*/ 7269 h 1329"/>
                <a:gd name="T52" fmla="+- 0 10173 10103"/>
                <a:gd name="T53" fmla="*/ T52 w 120"/>
                <a:gd name="T54" fmla="+- 0 7264 6030"/>
                <a:gd name="T55" fmla="*/ 7264 h 1329"/>
                <a:gd name="T56" fmla="+- 0 10173 10103"/>
                <a:gd name="T57" fmla="*/ T56 w 120"/>
                <a:gd name="T58" fmla="+- 0 6034 6030"/>
                <a:gd name="T59" fmla="*/ 6034 h 1329"/>
                <a:gd name="T60" fmla="+- 0 10169 10103"/>
                <a:gd name="T61" fmla="*/ T60 w 120"/>
                <a:gd name="T62" fmla="+- 0 6030 6030"/>
                <a:gd name="T63" fmla="*/ 6030 h 1329"/>
                <a:gd name="T64" fmla="+- 0 10223 10103"/>
                <a:gd name="T65" fmla="*/ T64 w 120"/>
                <a:gd name="T66" fmla="+- 0 7239 6030"/>
                <a:gd name="T67" fmla="*/ 7239 h 1329"/>
                <a:gd name="T68" fmla="+- 0 10173 10103"/>
                <a:gd name="T69" fmla="*/ T68 w 120"/>
                <a:gd name="T70" fmla="+- 0 7239 6030"/>
                <a:gd name="T71" fmla="*/ 7239 h 1329"/>
                <a:gd name="T72" fmla="+- 0 10173 10103"/>
                <a:gd name="T73" fmla="*/ T72 w 120"/>
                <a:gd name="T74" fmla="+- 0 7264 6030"/>
                <a:gd name="T75" fmla="*/ 7264 h 1329"/>
                <a:gd name="T76" fmla="+- 0 10169 10103"/>
                <a:gd name="T77" fmla="*/ T76 w 120"/>
                <a:gd name="T78" fmla="+- 0 7269 6030"/>
                <a:gd name="T79" fmla="*/ 7269 h 1329"/>
                <a:gd name="T80" fmla="+- 0 10208 10103"/>
                <a:gd name="T81" fmla="*/ T80 w 120"/>
                <a:gd name="T82" fmla="+- 0 7269 6030"/>
                <a:gd name="T83" fmla="*/ 7269 h 1329"/>
                <a:gd name="T84" fmla="+- 0 10223 10103"/>
                <a:gd name="T85" fmla="*/ T84 w 120"/>
                <a:gd name="T86" fmla="+- 0 7239 6030"/>
                <a:gd name="T87" fmla="*/ 7239 h 132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120" h="1329">
                  <a:moveTo>
                    <a:pt x="50" y="1209"/>
                  </a:moveTo>
                  <a:lnTo>
                    <a:pt x="0" y="1209"/>
                  </a:lnTo>
                  <a:lnTo>
                    <a:pt x="60" y="1329"/>
                  </a:lnTo>
                  <a:lnTo>
                    <a:pt x="105" y="1239"/>
                  </a:lnTo>
                  <a:lnTo>
                    <a:pt x="54" y="1239"/>
                  </a:lnTo>
                  <a:lnTo>
                    <a:pt x="50" y="1234"/>
                  </a:lnTo>
                  <a:lnTo>
                    <a:pt x="50" y="1209"/>
                  </a:lnTo>
                  <a:close/>
                  <a:moveTo>
                    <a:pt x="66" y="0"/>
                  </a:moveTo>
                  <a:lnTo>
                    <a:pt x="54" y="0"/>
                  </a:lnTo>
                  <a:lnTo>
                    <a:pt x="50" y="4"/>
                  </a:lnTo>
                  <a:lnTo>
                    <a:pt x="50" y="1234"/>
                  </a:lnTo>
                  <a:lnTo>
                    <a:pt x="54" y="1239"/>
                  </a:lnTo>
                  <a:lnTo>
                    <a:pt x="66" y="1239"/>
                  </a:lnTo>
                  <a:lnTo>
                    <a:pt x="70" y="1234"/>
                  </a:lnTo>
                  <a:lnTo>
                    <a:pt x="70" y="4"/>
                  </a:lnTo>
                  <a:lnTo>
                    <a:pt x="66" y="0"/>
                  </a:lnTo>
                  <a:close/>
                  <a:moveTo>
                    <a:pt x="120" y="1209"/>
                  </a:moveTo>
                  <a:lnTo>
                    <a:pt x="70" y="1209"/>
                  </a:lnTo>
                  <a:lnTo>
                    <a:pt x="70" y="1234"/>
                  </a:lnTo>
                  <a:lnTo>
                    <a:pt x="66" y="1239"/>
                  </a:lnTo>
                  <a:lnTo>
                    <a:pt x="105" y="1239"/>
                  </a:lnTo>
                  <a:lnTo>
                    <a:pt x="120" y="120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AutoShape 42">
              <a:extLst>
                <a:ext uri="{FF2B5EF4-FFF2-40B4-BE49-F238E27FC236}">
                  <a16:creationId xmlns:a16="http://schemas.microsoft.com/office/drawing/2014/main" id="{1B5FA9D2-59AD-435F-B87A-8A9F83DBB73E}"/>
                </a:ext>
              </a:extLst>
            </p:cNvPr>
            <p:cNvSpPr>
              <a:spLocks/>
            </p:cNvSpPr>
            <p:nvPr/>
          </p:nvSpPr>
          <p:spPr bwMode="auto">
            <a:xfrm>
              <a:off x="3786" y="7356"/>
              <a:ext cx="2538" cy="1207"/>
            </a:xfrm>
            <a:custGeom>
              <a:avLst/>
              <a:gdLst>
                <a:gd name="T0" fmla="+- 0 3935 3786"/>
                <a:gd name="T1" fmla="*/ T0 w 2538"/>
                <a:gd name="T2" fmla="+- 0 7366 7357"/>
                <a:gd name="T3" fmla="*/ 7366 h 1207"/>
                <a:gd name="T4" fmla="+- 0 3848 3786"/>
                <a:gd name="T5" fmla="*/ T4 w 2538"/>
                <a:gd name="T6" fmla="+- 0 7418 7357"/>
                <a:gd name="T7" fmla="*/ 7418 h 1207"/>
                <a:gd name="T8" fmla="+- 0 3796 3786"/>
                <a:gd name="T9" fmla="*/ T8 w 2538"/>
                <a:gd name="T10" fmla="+- 0 7504 7357"/>
                <a:gd name="T11" fmla="*/ 7504 h 1207"/>
                <a:gd name="T12" fmla="+- 0 3787 3786"/>
                <a:gd name="T13" fmla="*/ T12 w 2538"/>
                <a:gd name="T14" fmla="+- 0 8373 7357"/>
                <a:gd name="T15" fmla="*/ 8373 h 1207"/>
                <a:gd name="T16" fmla="+- 0 3822 3786"/>
                <a:gd name="T17" fmla="*/ T16 w 2538"/>
                <a:gd name="T18" fmla="+- 0 8470 7357"/>
                <a:gd name="T19" fmla="*/ 8470 h 1207"/>
                <a:gd name="T20" fmla="+- 0 3896 3786"/>
                <a:gd name="T21" fmla="*/ T20 w 2538"/>
                <a:gd name="T22" fmla="+- 0 8538 7357"/>
                <a:gd name="T23" fmla="*/ 8538 h 1207"/>
                <a:gd name="T24" fmla="+- 0 3996 3786"/>
                <a:gd name="T25" fmla="*/ T24 w 2538"/>
                <a:gd name="T26" fmla="+- 0 8564 7357"/>
                <a:gd name="T27" fmla="*/ 8564 h 1207"/>
                <a:gd name="T28" fmla="+- 0 6190 3786"/>
                <a:gd name="T29" fmla="*/ T28 w 2538"/>
                <a:gd name="T30" fmla="+- 0 8549 7357"/>
                <a:gd name="T31" fmla="*/ 8549 h 1207"/>
                <a:gd name="T32" fmla="+- 0 3801 3786"/>
                <a:gd name="T33" fmla="*/ T32 w 2538"/>
                <a:gd name="T34" fmla="+- 0 8353 7357"/>
                <a:gd name="T35" fmla="*/ 8353 h 1207"/>
                <a:gd name="T36" fmla="+- 0 3997 3786"/>
                <a:gd name="T37" fmla="*/ T36 w 2538"/>
                <a:gd name="T38" fmla="+- 0 7372 7357"/>
                <a:gd name="T39" fmla="*/ 7372 h 1207"/>
                <a:gd name="T40" fmla="+- 0 6113 3786"/>
                <a:gd name="T41" fmla="*/ T40 w 2538"/>
                <a:gd name="T42" fmla="+- 0 7357 7357"/>
                <a:gd name="T43" fmla="*/ 7357 h 1207"/>
                <a:gd name="T44" fmla="+- 0 3816 3786"/>
                <a:gd name="T45" fmla="*/ T44 w 2538"/>
                <a:gd name="T46" fmla="+- 0 7491 7357"/>
                <a:gd name="T47" fmla="*/ 7491 h 1207"/>
                <a:gd name="T48" fmla="+- 0 3921 3786"/>
                <a:gd name="T49" fmla="*/ T48 w 2538"/>
                <a:gd name="T50" fmla="+- 0 8533 7357"/>
                <a:gd name="T51" fmla="*/ 8533 h 1207"/>
                <a:gd name="T52" fmla="+- 0 3979 3786"/>
                <a:gd name="T53" fmla="*/ T52 w 2538"/>
                <a:gd name="T54" fmla="+- 0 8533 7357"/>
                <a:gd name="T55" fmla="*/ 8533 h 1207"/>
                <a:gd name="T56" fmla="+- 0 3897 3786"/>
                <a:gd name="T57" fmla="*/ T56 w 2538"/>
                <a:gd name="T58" fmla="+- 0 8503 7357"/>
                <a:gd name="T59" fmla="*/ 8503 h 1207"/>
                <a:gd name="T60" fmla="+- 0 3838 3786"/>
                <a:gd name="T61" fmla="*/ T60 w 2538"/>
                <a:gd name="T62" fmla="+- 0 8439 7357"/>
                <a:gd name="T63" fmla="*/ 8439 h 1207"/>
                <a:gd name="T64" fmla="+- 0 3816 3786"/>
                <a:gd name="T65" fmla="*/ T64 w 2538"/>
                <a:gd name="T66" fmla="+- 0 8353 7357"/>
                <a:gd name="T67" fmla="*/ 8353 h 1207"/>
                <a:gd name="T68" fmla="+- 0 3830 3786"/>
                <a:gd name="T69" fmla="*/ T68 w 2538"/>
                <a:gd name="T70" fmla="+- 0 7498 7357"/>
                <a:gd name="T71" fmla="*/ 7498 h 1207"/>
                <a:gd name="T72" fmla="+- 0 3881 3786"/>
                <a:gd name="T73" fmla="*/ T72 w 2538"/>
                <a:gd name="T74" fmla="+- 0 7428 7357"/>
                <a:gd name="T75" fmla="*/ 7428 h 1207"/>
                <a:gd name="T76" fmla="+- 0 3960 3786"/>
                <a:gd name="T77" fmla="*/ T76 w 2538"/>
                <a:gd name="T78" fmla="+- 0 7391 7357"/>
                <a:gd name="T79" fmla="*/ 7391 h 1207"/>
                <a:gd name="T80" fmla="+- 0 6189 3786"/>
                <a:gd name="T81" fmla="*/ T80 w 2538"/>
                <a:gd name="T82" fmla="+- 0 7372 7357"/>
                <a:gd name="T83" fmla="*/ 7372 h 1207"/>
                <a:gd name="T84" fmla="+- 0 6308 3786"/>
                <a:gd name="T85" fmla="*/ T84 w 2538"/>
                <a:gd name="T86" fmla="+- 0 7567 7357"/>
                <a:gd name="T87" fmla="*/ 7567 h 1207"/>
                <a:gd name="T88" fmla="+- 0 6112 3786"/>
                <a:gd name="T89" fmla="*/ T88 w 2538"/>
                <a:gd name="T90" fmla="+- 0 8549 7357"/>
                <a:gd name="T91" fmla="*/ 8549 h 1207"/>
                <a:gd name="T92" fmla="+- 0 6246 3786"/>
                <a:gd name="T93" fmla="*/ T92 w 2538"/>
                <a:gd name="T94" fmla="+- 0 8516 7357"/>
                <a:gd name="T95" fmla="*/ 8516 h 1207"/>
                <a:gd name="T96" fmla="+- 0 6306 3786"/>
                <a:gd name="T97" fmla="*/ T96 w 2538"/>
                <a:gd name="T98" fmla="+- 0 8435 7357"/>
                <a:gd name="T99" fmla="*/ 8435 h 1207"/>
                <a:gd name="T100" fmla="+- 0 6323 3786"/>
                <a:gd name="T101" fmla="*/ T100 w 2538"/>
                <a:gd name="T102" fmla="+- 0 7569 7357"/>
                <a:gd name="T103" fmla="*/ 7569 h 1207"/>
                <a:gd name="T104" fmla="+- 0 6307 3786"/>
                <a:gd name="T105" fmla="*/ T104 w 2538"/>
                <a:gd name="T106" fmla="+- 0 7486 7357"/>
                <a:gd name="T107" fmla="*/ 7486 h 1207"/>
                <a:gd name="T108" fmla="+- 0 6247 3786"/>
                <a:gd name="T109" fmla="*/ T108 w 2538"/>
                <a:gd name="T110" fmla="+- 0 7405 7357"/>
                <a:gd name="T111" fmla="*/ 7405 h 1207"/>
                <a:gd name="T112" fmla="+- 0 6111 3786"/>
                <a:gd name="T113" fmla="*/ T112 w 2538"/>
                <a:gd name="T114" fmla="+- 0 7387 7357"/>
                <a:gd name="T115" fmla="*/ 7387 h 1207"/>
                <a:gd name="T116" fmla="+- 0 3926 3786"/>
                <a:gd name="T117" fmla="*/ T116 w 2538"/>
                <a:gd name="T118" fmla="+- 0 7401 7357"/>
                <a:gd name="T119" fmla="*/ 7401 h 1207"/>
                <a:gd name="T120" fmla="+- 0 3857 3786"/>
                <a:gd name="T121" fmla="*/ T120 w 2538"/>
                <a:gd name="T122" fmla="+- 0 7453 7357"/>
                <a:gd name="T123" fmla="*/ 7453 h 1207"/>
                <a:gd name="T124" fmla="+- 0 3820 3786"/>
                <a:gd name="T125" fmla="*/ T124 w 2538"/>
                <a:gd name="T126" fmla="+- 0 7532 7357"/>
                <a:gd name="T127" fmla="*/ 7532 h 1207"/>
                <a:gd name="T128" fmla="+- 0 3820 3786"/>
                <a:gd name="T129" fmla="*/ T128 w 2538"/>
                <a:gd name="T130" fmla="+- 0 8390 7357"/>
                <a:gd name="T131" fmla="*/ 8390 h 1207"/>
                <a:gd name="T132" fmla="+- 0 3858 3786"/>
                <a:gd name="T133" fmla="*/ T132 w 2538"/>
                <a:gd name="T134" fmla="+- 0 8468 7357"/>
                <a:gd name="T135" fmla="*/ 8468 h 1207"/>
                <a:gd name="T136" fmla="+- 0 3927 3786"/>
                <a:gd name="T137" fmla="*/ T136 w 2538"/>
                <a:gd name="T138" fmla="+- 0 8520 7357"/>
                <a:gd name="T139" fmla="*/ 8520 h 1207"/>
                <a:gd name="T140" fmla="+- 0 6112 3786"/>
                <a:gd name="T141" fmla="*/ T140 w 2538"/>
                <a:gd name="T142" fmla="+- 0 8534 7357"/>
                <a:gd name="T143" fmla="*/ 8534 h 1207"/>
                <a:gd name="T144" fmla="+- 0 6199 3786"/>
                <a:gd name="T145" fmla="*/ T144 w 2538"/>
                <a:gd name="T146" fmla="+- 0 8511 7357"/>
                <a:gd name="T147" fmla="*/ 8511 h 1207"/>
                <a:gd name="T148" fmla="+- 0 6263 3786"/>
                <a:gd name="T149" fmla="*/ T148 w 2538"/>
                <a:gd name="T150" fmla="+- 0 8453 7357"/>
                <a:gd name="T151" fmla="*/ 8453 h 1207"/>
                <a:gd name="T152" fmla="+- 0 6292 3786"/>
                <a:gd name="T153" fmla="*/ T152 w 2538"/>
                <a:gd name="T154" fmla="+- 0 8370 7357"/>
                <a:gd name="T155" fmla="*/ 8370 h 1207"/>
                <a:gd name="T156" fmla="+- 0 6285 3786"/>
                <a:gd name="T157" fmla="*/ T156 w 2538"/>
                <a:gd name="T158" fmla="+- 0 7513 7357"/>
                <a:gd name="T159" fmla="*/ 7513 h 1207"/>
                <a:gd name="T160" fmla="+- 0 6240 3786"/>
                <a:gd name="T161" fmla="*/ T160 w 2538"/>
                <a:gd name="T162" fmla="+- 0 7439 7357"/>
                <a:gd name="T163" fmla="*/ 7439 h 1207"/>
                <a:gd name="T164" fmla="+- 0 6165 3786"/>
                <a:gd name="T165" fmla="*/ T164 w 2538"/>
                <a:gd name="T166" fmla="+- 0 7395 7357"/>
                <a:gd name="T167" fmla="*/ 7395 h 1207"/>
                <a:gd name="T168" fmla="+- 0 6111 3786"/>
                <a:gd name="T169" fmla="*/ T168 w 2538"/>
                <a:gd name="T170" fmla="+- 0 7387 7357"/>
                <a:gd name="T171" fmla="*/ 7387 h 1207"/>
                <a:gd name="T172" fmla="+- 0 6198 3786"/>
                <a:gd name="T173" fmla="*/ T172 w 2538"/>
                <a:gd name="T174" fmla="+- 0 7408 7357"/>
                <a:gd name="T175" fmla="*/ 7408 h 1207"/>
                <a:gd name="T176" fmla="+- 0 6262 3786"/>
                <a:gd name="T177" fmla="*/ T176 w 2538"/>
                <a:gd name="T178" fmla="+- 0 7466 7357"/>
                <a:gd name="T179" fmla="*/ 7466 h 1207"/>
                <a:gd name="T180" fmla="+- 0 6292 3786"/>
                <a:gd name="T181" fmla="*/ T180 w 2538"/>
                <a:gd name="T182" fmla="+- 0 7549 7357"/>
                <a:gd name="T183" fmla="*/ 7549 h 1207"/>
                <a:gd name="T184" fmla="+- 0 6285 3786"/>
                <a:gd name="T185" fmla="*/ T184 w 2538"/>
                <a:gd name="T186" fmla="+- 0 8406 7357"/>
                <a:gd name="T187" fmla="*/ 8406 h 1207"/>
                <a:gd name="T188" fmla="+- 0 6241 3786"/>
                <a:gd name="T189" fmla="*/ T188 w 2538"/>
                <a:gd name="T190" fmla="+- 0 8480 7357"/>
                <a:gd name="T191" fmla="*/ 8480 h 1207"/>
                <a:gd name="T192" fmla="+- 0 6167 3786"/>
                <a:gd name="T193" fmla="*/ T192 w 2538"/>
                <a:gd name="T194" fmla="+- 0 8525 7357"/>
                <a:gd name="T195" fmla="*/ 8525 h 1207"/>
                <a:gd name="T196" fmla="+- 0 6185 3786"/>
                <a:gd name="T197" fmla="*/ T196 w 2538"/>
                <a:gd name="T198" fmla="+- 0 8534 7357"/>
                <a:gd name="T199" fmla="*/ 8534 h 1207"/>
                <a:gd name="T200" fmla="+- 0 6308 3786"/>
                <a:gd name="T201" fmla="*/ T200 w 2538"/>
                <a:gd name="T202" fmla="+- 0 7567 7357"/>
                <a:gd name="T203" fmla="*/ 7567 h 120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Lst>
              <a:rect l="0" t="0" r="r" b="b"/>
              <a:pathLst>
                <a:path w="2538" h="1207">
                  <a:moveTo>
                    <a:pt x="2327" y="0"/>
                  </a:moveTo>
                  <a:lnTo>
                    <a:pt x="211" y="0"/>
                  </a:lnTo>
                  <a:lnTo>
                    <a:pt x="190" y="1"/>
                  </a:lnTo>
                  <a:lnTo>
                    <a:pt x="169" y="4"/>
                  </a:lnTo>
                  <a:lnTo>
                    <a:pt x="149" y="9"/>
                  </a:lnTo>
                  <a:lnTo>
                    <a:pt x="130" y="16"/>
                  </a:lnTo>
                  <a:lnTo>
                    <a:pt x="111" y="25"/>
                  </a:lnTo>
                  <a:lnTo>
                    <a:pt x="94" y="35"/>
                  </a:lnTo>
                  <a:lnTo>
                    <a:pt x="77" y="48"/>
                  </a:lnTo>
                  <a:lnTo>
                    <a:pt x="62" y="61"/>
                  </a:lnTo>
                  <a:lnTo>
                    <a:pt x="49" y="76"/>
                  </a:lnTo>
                  <a:lnTo>
                    <a:pt x="36" y="92"/>
                  </a:lnTo>
                  <a:lnTo>
                    <a:pt x="26" y="110"/>
                  </a:lnTo>
                  <a:lnTo>
                    <a:pt x="17" y="128"/>
                  </a:lnTo>
                  <a:lnTo>
                    <a:pt x="10" y="147"/>
                  </a:lnTo>
                  <a:lnTo>
                    <a:pt x="5" y="168"/>
                  </a:lnTo>
                  <a:lnTo>
                    <a:pt x="1" y="188"/>
                  </a:lnTo>
                  <a:lnTo>
                    <a:pt x="0" y="210"/>
                  </a:lnTo>
                  <a:lnTo>
                    <a:pt x="0" y="996"/>
                  </a:lnTo>
                  <a:lnTo>
                    <a:pt x="1" y="1016"/>
                  </a:lnTo>
                  <a:lnTo>
                    <a:pt x="4" y="1037"/>
                  </a:lnTo>
                  <a:lnTo>
                    <a:pt x="9" y="1058"/>
                  </a:lnTo>
                  <a:lnTo>
                    <a:pt x="16" y="1077"/>
                  </a:lnTo>
                  <a:lnTo>
                    <a:pt x="25" y="1095"/>
                  </a:lnTo>
                  <a:lnTo>
                    <a:pt x="36" y="1113"/>
                  </a:lnTo>
                  <a:lnTo>
                    <a:pt x="48" y="1129"/>
                  </a:lnTo>
                  <a:lnTo>
                    <a:pt x="61" y="1144"/>
                  </a:lnTo>
                  <a:lnTo>
                    <a:pt x="76" y="1158"/>
                  </a:lnTo>
                  <a:lnTo>
                    <a:pt x="93" y="1170"/>
                  </a:lnTo>
                  <a:lnTo>
                    <a:pt x="110" y="1181"/>
                  </a:lnTo>
                  <a:lnTo>
                    <a:pt x="128" y="1190"/>
                  </a:lnTo>
                  <a:lnTo>
                    <a:pt x="148" y="1197"/>
                  </a:lnTo>
                  <a:lnTo>
                    <a:pt x="168" y="1202"/>
                  </a:lnTo>
                  <a:lnTo>
                    <a:pt x="189" y="1205"/>
                  </a:lnTo>
                  <a:lnTo>
                    <a:pt x="210" y="1207"/>
                  </a:lnTo>
                  <a:lnTo>
                    <a:pt x="2326" y="1207"/>
                  </a:lnTo>
                  <a:lnTo>
                    <a:pt x="2347" y="1206"/>
                  </a:lnTo>
                  <a:lnTo>
                    <a:pt x="2368" y="1202"/>
                  </a:lnTo>
                  <a:lnTo>
                    <a:pt x="2388" y="1197"/>
                  </a:lnTo>
                  <a:lnTo>
                    <a:pt x="2404" y="1192"/>
                  </a:lnTo>
                  <a:lnTo>
                    <a:pt x="211" y="1192"/>
                  </a:lnTo>
                  <a:lnTo>
                    <a:pt x="135" y="1176"/>
                  </a:lnTo>
                  <a:lnTo>
                    <a:pt x="72" y="1134"/>
                  </a:lnTo>
                  <a:lnTo>
                    <a:pt x="30" y="1072"/>
                  </a:lnTo>
                  <a:lnTo>
                    <a:pt x="15" y="996"/>
                  </a:lnTo>
                  <a:lnTo>
                    <a:pt x="15" y="210"/>
                  </a:lnTo>
                  <a:lnTo>
                    <a:pt x="30" y="134"/>
                  </a:lnTo>
                  <a:lnTo>
                    <a:pt x="72" y="72"/>
                  </a:lnTo>
                  <a:lnTo>
                    <a:pt x="135" y="30"/>
                  </a:lnTo>
                  <a:lnTo>
                    <a:pt x="211" y="15"/>
                  </a:lnTo>
                  <a:lnTo>
                    <a:pt x="2403" y="15"/>
                  </a:lnTo>
                  <a:lnTo>
                    <a:pt x="2389" y="9"/>
                  </a:lnTo>
                  <a:lnTo>
                    <a:pt x="2369" y="4"/>
                  </a:lnTo>
                  <a:lnTo>
                    <a:pt x="2348" y="1"/>
                  </a:lnTo>
                  <a:lnTo>
                    <a:pt x="2327" y="0"/>
                  </a:lnTo>
                  <a:close/>
                  <a:moveTo>
                    <a:pt x="2326" y="15"/>
                  </a:moveTo>
                  <a:lnTo>
                    <a:pt x="211" y="15"/>
                  </a:lnTo>
                  <a:lnTo>
                    <a:pt x="135" y="30"/>
                  </a:lnTo>
                  <a:lnTo>
                    <a:pt x="72" y="72"/>
                  </a:lnTo>
                  <a:lnTo>
                    <a:pt x="30" y="134"/>
                  </a:lnTo>
                  <a:lnTo>
                    <a:pt x="15" y="210"/>
                  </a:lnTo>
                  <a:lnTo>
                    <a:pt x="15" y="996"/>
                  </a:lnTo>
                  <a:lnTo>
                    <a:pt x="30" y="1072"/>
                  </a:lnTo>
                  <a:lnTo>
                    <a:pt x="72" y="1134"/>
                  </a:lnTo>
                  <a:lnTo>
                    <a:pt x="135" y="1176"/>
                  </a:lnTo>
                  <a:lnTo>
                    <a:pt x="211" y="1192"/>
                  </a:lnTo>
                  <a:lnTo>
                    <a:pt x="2326" y="1192"/>
                  </a:lnTo>
                  <a:lnTo>
                    <a:pt x="2399" y="1177"/>
                  </a:lnTo>
                  <a:lnTo>
                    <a:pt x="212" y="1177"/>
                  </a:lnTo>
                  <a:lnTo>
                    <a:pt x="193" y="1176"/>
                  </a:lnTo>
                  <a:lnTo>
                    <a:pt x="175" y="1173"/>
                  </a:lnTo>
                  <a:lnTo>
                    <a:pt x="158" y="1169"/>
                  </a:lnTo>
                  <a:lnTo>
                    <a:pt x="141" y="1163"/>
                  </a:lnTo>
                  <a:lnTo>
                    <a:pt x="125" y="1155"/>
                  </a:lnTo>
                  <a:lnTo>
                    <a:pt x="111" y="1146"/>
                  </a:lnTo>
                  <a:lnTo>
                    <a:pt x="96" y="1136"/>
                  </a:lnTo>
                  <a:lnTo>
                    <a:pt x="84" y="1124"/>
                  </a:lnTo>
                  <a:lnTo>
                    <a:pt x="72" y="1111"/>
                  </a:lnTo>
                  <a:lnTo>
                    <a:pt x="61" y="1097"/>
                  </a:lnTo>
                  <a:lnTo>
                    <a:pt x="52" y="1082"/>
                  </a:lnTo>
                  <a:lnTo>
                    <a:pt x="45" y="1067"/>
                  </a:lnTo>
                  <a:lnTo>
                    <a:pt x="38" y="1050"/>
                  </a:lnTo>
                  <a:lnTo>
                    <a:pt x="34" y="1033"/>
                  </a:lnTo>
                  <a:lnTo>
                    <a:pt x="31" y="1015"/>
                  </a:lnTo>
                  <a:lnTo>
                    <a:pt x="30" y="996"/>
                  </a:lnTo>
                  <a:lnTo>
                    <a:pt x="30" y="210"/>
                  </a:lnTo>
                  <a:lnTo>
                    <a:pt x="31" y="193"/>
                  </a:lnTo>
                  <a:lnTo>
                    <a:pt x="34" y="175"/>
                  </a:lnTo>
                  <a:lnTo>
                    <a:pt x="38" y="158"/>
                  </a:lnTo>
                  <a:lnTo>
                    <a:pt x="44" y="141"/>
                  </a:lnTo>
                  <a:lnTo>
                    <a:pt x="52" y="125"/>
                  </a:lnTo>
                  <a:lnTo>
                    <a:pt x="60" y="110"/>
                  </a:lnTo>
                  <a:lnTo>
                    <a:pt x="71" y="96"/>
                  </a:lnTo>
                  <a:lnTo>
                    <a:pt x="83" y="83"/>
                  </a:lnTo>
                  <a:lnTo>
                    <a:pt x="95" y="71"/>
                  </a:lnTo>
                  <a:lnTo>
                    <a:pt x="109" y="61"/>
                  </a:lnTo>
                  <a:lnTo>
                    <a:pt x="124" y="52"/>
                  </a:lnTo>
                  <a:lnTo>
                    <a:pt x="140" y="44"/>
                  </a:lnTo>
                  <a:lnTo>
                    <a:pt x="157" y="38"/>
                  </a:lnTo>
                  <a:lnTo>
                    <a:pt x="174" y="34"/>
                  </a:lnTo>
                  <a:lnTo>
                    <a:pt x="192" y="31"/>
                  </a:lnTo>
                  <a:lnTo>
                    <a:pt x="211" y="30"/>
                  </a:lnTo>
                  <a:lnTo>
                    <a:pt x="2400" y="30"/>
                  </a:lnTo>
                  <a:lnTo>
                    <a:pt x="2326" y="15"/>
                  </a:lnTo>
                  <a:close/>
                  <a:moveTo>
                    <a:pt x="2403" y="15"/>
                  </a:moveTo>
                  <a:lnTo>
                    <a:pt x="2326" y="15"/>
                  </a:lnTo>
                  <a:lnTo>
                    <a:pt x="2402" y="30"/>
                  </a:lnTo>
                  <a:lnTo>
                    <a:pt x="2465" y="72"/>
                  </a:lnTo>
                  <a:lnTo>
                    <a:pt x="2507" y="134"/>
                  </a:lnTo>
                  <a:lnTo>
                    <a:pt x="2522" y="210"/>
                  </a:lnTo>
                  <a:lnTo>
                    <a:pt x="2522" y="996"/>
                  </a:lnTo>
                  <a:lnTo>
                    <a:pt x="2507" y="1072"/>
                  </a:lnTo>
                  <a:lnTo>
                    <a:pt x="2465" y="1134"/>
                  </a:lnTo>
                  <a:lnTo>
                    <a:pt x="2402" y="1176"/>
                  </a:lnTo>
                  <a:lnTo>
                    <a:pt x="2326" y="1192"/>
                  </a:lnTo>
                  <a:lnTo>
                    <a:pt x="2404" y="1192"/>
                  </a:lnTo>
                  <a:lnTo>
                    <a:pt x="2407" y="1190"/>
                  </a:lnTo>
                  <a:lnTo>
                    <a:pt x="2426" y="1182"/>
                  </a:lnTo>
                  <a:lnTo>
                    <a:pt x="2443" y="1171"/>
                  </a:lnTo>
                  <a:lnTo>
                    <a:pt x="2460" y="1159"/>
                  </a:lnTo>
                  <a:lnTo>
                    <a:pt x="2475" y="1145"/>
                  </a:lnTo>
                  <a:lnTo>
                    <a:pt x="2488" y="1130"/>
                  </a:lnTo>
                  <a:lnTo>
                    <a:pt x="2501" y="1114"/>
                  </a:lnTo>
                  <a:lnTo>
                    <a:pt x="2511" y="1097"/>
                  </a:lnTo>
                  <a:lnTo>
                    <a:pt x="2520" y="1078"/>
                  </a:lnTo>
                  <a:lnTo>
                    <a:pt x="2527" y="1059"/>
                  </a:lnTo>
                  <a:lnTo>
                    <a:pt x="2533" y="1039"/>
                  </a:lnTo>
                  <a:lnTo>
                    <a:pt x="2536" y="1018"/>
                  </a:lnTo>
                  <a:lnTo>
                    <a:pt x="2537" y="996"/>
                  </a:lnTo>
                  <a:lnTo>
                    <a:pt x="2537" y="212"/>
                  </a:lnTo>
                  <a:lnTo>
                    <a:pt x="2537" y="210"/>
                  </a:lnTo>
                  <a:lnTo>
                    <a:pt x="2536" y="190"/>
                  </a:lnTo>
                  <a:lnTo>
                    <a:pt x="2533" y="169"/>
                  </a:lnTo>
                  <a:lnTo>
                    <a:pt x="2528" y="149"/>
                  </a:lnTo>
                  <a:lnTo>
                    <a:pt x="2521" y="129"/>
                  </a:lnTo>
                  <a:lnTo>
                    <a:pt x="2512" y="111"/>
                  </a:lnTo>
                  <a:lnTo>
                    <a:pt x="2502" y="93"/>
                  </a:lnTo>
                  <a:lnTo>
                    <a:pt x="2489" y="77"/>
                  </a:lnTo>
                  <a:lnTo>
                    <a:pt x="2476" y="62"/>
                  </a:lnTo>
                  <a:lnTo>
                    <a:pt x="2461" y="48"/>
                  </a:lnTo>
                  <a:lnTo>
                    <a:pt x="2445" y="36"/>
                  </a:lnTo>
                  <a:lnTo>
                    <a:pt x="2427" y="25"/>
                  </a:lnTo>
                  <a:lnTo>
                    <a:pt x="2409" y="17"/>
                  </a:lnTo>
                  <a:lnTo>
                    <a:pt x="2403" y="15"/>
                  </a:lnTo>
                  <a:close/>
                  <a:moveTo>
                    <a:pt x="2325" y="30"/>
                  </a:moveTo>
                  <a:lnTo>
                    <a:pt x="211" y="30"/>
                  </a:lnTo>
                  <a:lnTo>
                    <a:pt x="192" y="31"/>
                  </a:lnTo>
                  <a:lnTo>
                    <a:pt x="174" y="34"/>
                  </a:lnTo>
                  <a:lnTo>
                    <a:pt x="157" y="38"/>
                  </a:lnTo>
                  <a:lnTo>
                    <a:pt x="140" y="44"/>
                  </a:lnTo>
                  <a:lnTo>
                    <a:pt x="124" y="52"/>
                  </a:lnTo>
                  <a:lnTo>
                    <a:pt x="109" y="61"/>
                  </a:lnTo>
                  <a:lnTo>
                    <a:pt x="95" y="71"/>
                  </a:lnTo>
                  <a:lnTo>
                    <a:pt x="83" y="83"/>
                  </a:lnTo>
                  <a:lnTo>
                    <a:pt x="71" y="96"/>
                  </a:lnTo>
                  <a:lnTo>
                    <a:pt x="60" y="110"/>
                  </a:lnTo>
                  <a:lnTo>
                    <a:pt x="52" y="125"/>
                  </a:lnTo>
                  <a:lnTo>
                    <a:pt x="44" y="141"/>
                  </a:lnTo>
                  <a:lnTo>
                    <a:pt x="38" y="158"/>
                  </a:lnTo>
                  <a:lnTo>
                    <a:pt x="34" y="175"/>
                  </a:lnTo>
                  <a:lnTo>
                    <a:pt x="31" y="193"/>
                  </a:lnTo>
                  <a:lnTo>
                    <a:pt x="30" y="210"/>
                  </a:lnTo>
                  <a:lnTo>
                    <a:pt x="30" y="996"/>
                  </a:lnTo>
                  <a:lnTo>
                    <a:pt x="31" y="1015"/>
                  </a:lnTo>
                  <a:lnTo>
                    <a:pt x="34" y="1033"/>
                  </a:lnTo>
                  <a:lnTo>
                    <a:pt x="38" y="1050"/>
                  </a:lnTo>
                  <a:lnTo>
                    <a:pt x="45" y="1067"/>
                  </a:lnTo>
                  <a:lnTo>
                    <a:pt x="52" y="1082"/>
                  </a:lnTo>
                  <a:lnTo>
                    <a:pt x="61" y="1097"/>
                  </a:lnTo>
                  <a:lnTo>
                    <a:pt x="72" y="1111"/>
                  </a:lnTo>
                  <a:lnTo>
                    <a:pt x="84" y="1124"/>
                  </a:lnTo>
                  <a:lnTo>
                    <a:pt x="96" y="1136"/>
                  </a:lnTo>
                  <a:lnTo>
                    <a:pt x="111" y="1146"/>
                  </a:lnTo>
                  <a:lnTo>
                    <a:pt x="125" y="1155"/>
                  </a:lnTo>
                  <a:lnTo>
                    <a:pt x="141" y="1163"/>
                  </a:lnTo>
                  <a:lnTo>
                    <a:pt x="158" y="1169"/>
                  </a:lnTo>
                  <a:lnTo>
                    <a:pt x="175" y="1173"/>
                  </a:lnTo>
                  <a:lnTo>
                    <a:pt x="193" y="1176"/>
                  </a:lnTo>
                  <a:lnTo>
                    <a:pt x="212" y="1177"/>
                  </a:lnTo>
                  <a:lnTo>
                    <a:pt x="2326" y="1177"/>
                  </a:lnTo>
                  <a:lnTo>
                    <a:pt x="2345" y="1176"/>
                  </a:lnTo>
                  <a:lnTo>
                    <a:pt x="2363" y="1173"/>
                  </a:lnTo>
                  <a:lnTo>
                    <a:pt x="2381" y="1168"/>
                  </a:lnTo>
                  <a:lnTo>
                    <a:pt x="2397" y="1162"/>
                  </a:lnTo>
                  <a:lnTo>
                    <a:pt x="2413" y="1154"/>
                  </a:lnTo>
                  <a:lnTo>
                    <a:pt x="2428" y="1145"/>
                  </a:lnTo>
                  <a:lnTo>
                    <a:pt x="2442" y="1135"/>
                  </a:lnTo>
                  <a:lnTo>
                    <a:pt x="2455" y="1123"/>
                  </a:lnTo>
                  <a:lnTo>
                    <a:pt x="2466" y="1110"/>
                  </a:lnTo>
                  <a:lnTo>
                    <a:pt x="2477" y="1096"/>
                  </a:lnTo>
                  <a:lnTo>
                    <a:pt x="2486" y="1081"/>
                  </a:lnTo>
                  <a:lnTo>
                    <a:pt x="2493" y="1065"/>
                  </a:lnTo>
                  <a:lnTo>
                    <a:pt x="2499" y="1049"/>
                  </a:lnTo>
                  <a:lnTo>
                    <a:pt x="2504" y="1031"/>
                  </a:lnTo>
                  <a:lnTo>
                    <a:pt x="2506" y="1013"/>
                  </a:lnTo>
                  <a:lnTo>
                    <a:pt x="2507" y="996"/>
                  </a:lnTo>
                  <a:lnTo>
                    <a:pt x="2507" y="210"/>
                  </a:lnTo>
                  <a:lnTo>
                    <a:pt x="2506" y="192"/>
                  </a:lnTo>
                  <a:lnTo>
                    <a:pt x="2503" y="174"/>
                  </a:lnTo>
                  <a:lnTo>
                    <a:pt x="2499" y="156"/>
                  </a:lnTo>
                  <a:lnTo>
                    <a:pt x="2493" y="140"/>
                  </a:lnTo>
                  <a:lnTo>
                    <a:pt x="2485" y="124"/>
                  </a:lnTo>
                  <a:lnTo>
                    <a:pt x="2476" y="109"/>
                  </a:lnTo>
                  <a:lnTo>
                    <a:pt x="2465" y="95"/>
                  </a:lnTo>
                  <a:lnTo>
                    <a:pt x="2454" y="82"/>
                  </a:lnTo>
                  <a:lnTo>
                    <a:pt x="2441" y="71"/>
                  </a:lnTo>
                  <a:lnTo>
                    <a:pt x="2427" y="60"/>
                  </a:lnTo>
                  <a:lnTo>
                    <a:pt x="2412" y="51"/>
                  </a:lnTo>
                  <a:lnTo>
                    <a:pt x="2396" y="44"/>
                  </a:lnTo>
                  <a:lnTo>
                    <a:pt x="2379" y="38"/>
                  </a:lnTo>
                  <a:lnTo>
                    <a:pt x="2362" y="33"/>
                  </a:lnTo>
                  <a:lnTo>
                    <a:pt x="2344" y="31"/>
                  </a:lnTo>
                  <a:lnTo>
                    <a:pt x="2325" y="30"/>
                  </a:lnTo>
                  <a:close/>
                  <a:moveTo>
                    <a:pt x="2400" y="30"/>
                  </a:moveTo>
                  <a:lnTo>
                    <a:pt x="2325" y="30"/>
                  </a:lnTo>
                  <a:lnTo>
                    <a:pt x="2344" y="31"/>
                  </a:lnTo>
                  <a:lnTo>
                    <a:pt x="2362" y="33"/>
                  </a:lnTo>
                  <a:lnTo>
                    <a:pt x="2379" y="38"/>
                  </a:lnTo>
                  <a:lnTo>
                    <a:pt x="2396" y="44"/>
                  </a:lnTo>
                  <a:lnTo>
                    <a:pt x="2412" y="51"/>
                  </a:lnTo>
                  <a:lnTo>
                    <a:pt x="2427" y="60"/>
                  </a:lnTo>
                  <a:lnTo>
                    <a:pt x="2441" y="71"/>
                  </a:lnTo>
                  <a:lnTo>
                    <a:pt x="2454" y="82"/>
                  </a:lnTo>
                  <a:lnTo>
                    <a:pt x="2465" y="95"/>
                  </a:lnTo>
                  <a:lnTo>
                    <a:pt x="2476" y="109"/>
                  </a:lnTo>
                  <a:lnTo>
                    <a:pt x="2485" y="124"/>
                  </a:lnTo>
                  <a:lnTo>
                    <a:pt x="2493" y="140"/>
                  </a:lnTo>
                  <a:lnTo>
                    <a:pt x="2499" y="156"/>
                  </a:lnTo>
                  <a:lnTo>
                    <a:pt x="2503" y="174"/>
                  </a:lnTo>
                  <a:lnTo>
                    <a:pt x="2506" y="192"/>
                  </a:lnTo>
                  <a:lnTo>
                    <a:pt x="2507" y="210"/>
                  </a:lnTo>
                  <a:lnTo>
                    <a:pt x="2507" y="996"/>
                  </a:lnTo>
                  <a:lnTo>
                    <a:pt x="2506" y="1013"/>
                  </a:lnTo>
                  <a:lnTo>
                    <a:pt x="2504" y="1031"/>
                  </a:lnTo>
                  <a:lnTo>
                    <a:pt x="2499" y="1049"/>
                  </a:lnTo>
                  <a:lnTo>
                    <a:pt x="2493" y="1065"/>
                  </a:lnTo>
                  <a:lnTo>
                    <a:pt x="2486" y="1081"/>
                  </a:lnTo>
                  <a:lnTo>
                    <a:pt x="2477" y="1096"/>
                  </a:lnTo>
                  <a:lnTo>
                    <a:pt x="2466" y="1110"/>
                  </a:lnTo>
                  <a:lnTo>
                    <a:pt x="2455" y="1123"/>
                  </a:lnTo>
                  <a:lnTo>
                    <a:pt x="2442" y="1135"/>
                  </a:lnTo>
                  <a:lnTo>
                    <a:pt x="2428" y="1145"/>
                  </a:lnTo>
                  <a:lnTo>
                    <a:pt x="2413" y="1154"/>
                  </a:lnTo>
                  <a:lnTo>
                    <a:pt x="2397" y="1162"/>
                  </a:lnTo>
                  <a:lnTo>
                    <a:pt x="2381" y="1168"/>
                  </a:lnTo>
                  <a:lnTo>
                    <a:pt x="2363" y="1173"/>
                  </a:lnTo>
                  <a:lnTo>
                    <a:pt x="2345" y="1176"/>
                  </a:lnTo>
                  <a:lnTo>
                    <a:pt x="2326" y="1177"/>
                  </a:lnTo>
                  <a:lnTo>
                    <a:pt x="212" y="1177"/>
                  </a:lnTo>
                  <a:lnTo>
                    <a:pt x="2399" y="1177"/>
                  </a:lnTo>
                  <a:lnTo>
                    <a:pt x="2402" y="1176"/>
                  </a:lnTo>
                  <a:lnTo>
                    <a:pt x="2465" y="1134"/>
                  </a:lnTo>
                  <a:lnTo>
                    <a:pt x="2507" y="1072"/>
                  </a:lnTo>
                  <a:lnTo>
                    <a:pt x="2522" y="996"/>
                  </a:lnTo>
                  <a:lnTo>
                    <a:pt x="2522" y="210"/>
                  </a:lnTo>
                  <a:lnTo>
                    <a:pt x="2507" y="134"/>
                  </a:lnTo>
                  <a:lnTo>
                    <a:pt x="2465" y="72"/>
                  </a:lnTo>
                  <a:lnTo>
                    <a:pt x="2402" y="30"/>
                  </a:lnTo>
                  <a:lnTo>
                    <a:pt x="2400" y="30"/>
                  </a:lnTo>
                  <a:close/>
                </a:path>
              </a:pathLst>
            </a:custGeom>
            <a:solidFill>
              <a:srgbClr val="964605">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089" name="Picture 41">
              <a:extLst>
                <a:ext uri="{FF2B5EF4-FFF2-40B4-BE49-F238E27FC236}">
                  <a16:creationId xmlns:a16="http://schemas.microsoft.com/office/drawing/2014/main" id="{7FB311A4-FCE0-46C8-B7B7-1C43F241EFD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81" y="7331"/>
              <a:ext cx="2507" cy="1177"/>
            </a:xfrm>
            <a:prstGeom prst="rect">
              <a:avLst/>
            </a:prstGeom>
            <a:noFill/>
            <a:extLst>
              <a:ext uri="{909E8E84-426E-40DD-AFC4-6F175D3DCCD1}">
                <a14:hiddenFill xmlns:a14="http://schemas.microsoft.com/office/drawing/2010/main">
                  <a:solidFill>
                    <a:srgbClr val="FFFFFF"/>
                  </a:solidFill>
                </a14:hiddenFill>
              </a:ext>
            </a:extLst>
          </p:spPr>
        </p:pic>
        <p:sp>
          <p:nvSpPr>
            <p:cNvPr id="37" name="Freeform 40">
              <a:extLst>
                <a:ext uri="{FF2B5EF4-FFF2-40B4-BE49-F238E27FC236}">
                  <a16:creationId xmlns:a16="http://schemas.microsoft.com/office/drawing/2014/main" id="{57F1331C-3002-470E-9C18-7B686F2BCBAE}"/>
                </a:ext>
              </a:extLst>
            </p:cNvPr>
            <p:cNvSpPr>
              <a:spLocks/>
            </p:cNvSpPr>
            <p:nvPr/>
          </p:nvSpPr>
          <p:spPr bwMode="auto">
            <a:xfrm>
              <a:off x="3781" y="7331"/>
              <a:ext cx="2507" cy="1177"/>
            </a:xfrm>
            <a:custGeom>
              <a:avLst/>
              <a:gdLst>
                <a:gd name="T0" fmla="+- 0 3977 3781"/>
                <a:gd name="T1" fmla="*/ T0 w 2507"/>
                <a:gd name="T2" fmla="+- 0 7332 7332"/>
                <a:gd name="T3" fmla="*/ 7332 h 1177"/>
                <a:gd name="T4" fmla="+- 0 3901 3781"/>
                <a:gd name="T5" fmla="*/ T4 w 2507"/>
                <a:gd name="T6" fmla="+- 0 7347 7332"/>
                <a:gd name="T7" fmla="*/ 7347 h 1177"/>
                <a:gd name="T8" fmla="+- 0 3838 3781"/>
                <a:gd name="T9" fmla="*/ T8 w 2507"/>
                <a:gd name="T10" fmla="+- 0 7389 7332"/>
                <a:gd name="T11" fmla="*/ 7389 h 1177"/>
                <a:gd name="T12" fmla="+- 0 3796 3781"/>
                <a:gd name="T13" fmla="*/ T12 w 2507"/>
                <a:gd name="T14" fmla="+- 0 7451 7332"/>
                <a:gd name="T15" fmla="*/ 7451 h 1177"/>
                <a:gd name="T16" fmla="+- 0 3781 3781"/>
                <a:gd name="T17" fmla="*/ T16 w 2507"/>
                <a:gd name="T18" fmla="+- 0 7528 7332"/>
                <a:gd name="T19" fmla="*/ 7528 h 1177"/>
                <a:gd name="T20" fmla="+- 0 3781 3781"/>
                <a:gd name="T21" fmla="*/ T20 w 2507"/>
                <a:gd name="T22" fmla="+- 0 8312 7332"/>
                <a:gd name="T23" fmla="*/ 8312 h 1177"/>
                <a:gd name="T24" fmla="+- 0 3796 3781"/>
                <a:gd name="T25" fmla="*/ T24 w 2507"/>
                <a:gd name="T26" fmla="+- 0 8389 7332"/>
                <a:gd name="T27" fmla="*/ 8389 h 1177"/>
                <a:gd name="T28" fmla="+- 0 3838 3781"/>
                <a:gd name="T29" fmla="*/ T28 w 2507"/>
                <a:gd name="T30" fmla="+- 0 8451 7332"/>
                <a:gd name="T31" fmla="*/ 8451 h 1177"/>
                <a:gd name="T32" fmla="+- 0 3901 3781"/>
                <a:gd name="T33" fmla="*/ T32 w 2507"/>
                <a:gd name="T34" fmla="+- 0 8493 7332"/>
                <a:gd name="T35" fmla="*/ 8493 h 1177"/>
                <a:gd name="T36" fmla="+- 0 3977 3781"/>
                <a:gd name="T37" fmla="*/ T36 w 2507"/>
                <a:gd name="T38" fmla="+- 0 8509 7332"/>
                <a:gd name="T39" fmla="*/ 8509 h 1177"/>
                <a:gd name="T40" fmla="+- 0 6092 3781"/>
                <a:gd name="T41" fmla="*/ T40 w 2507"/>
                <a:gd name="T42" fmla="+- 0 8509 7332"/>
                <a:gd name="T43" fmla="*/ 8509 h 1177"/>
                <a:gd name="T44" fmla="+- 0 6168 3781"/>
                <a:gd name="T45" fmla="*/ T44 w 2507"/>
                <a:gd name="T46" fmla="+- 0 8493 7332"/>
                <a:gd name="T47" fmla="*/ 8493 h 1177"/>
                <a:gd name="T48" fmla="+- 0 6231 3781"/>
                <a:gd name="T49" fmla="*/ T48 w 2507"/>
                <a:gd name="T50" fmla="+- 0 8451 7332"/>
                <a:gd name="T51" fmla="*/ 8451 h 1177"/>
                <a:gd name="T52" fmla="+- 0 6273 3781"/>
                <a:gd name="T53" fmla="*/ T52 w 2507"/>
                <a:gd name="T54" fmla="+- 0 8389 7332"/>
                <a:gd name="T55" fmla="*/ 8389 h 1177"/>
                <a:gd name="T56" fmla="+- 0 6288 3781"/>
                <a:gd name="T57" fmla="*/ T56 w 2507"/>
                <a:gd name="T58" fmla="+- 0 8312 7332"/>
                <a:gd name="T59" fmla="*/ 8312 h 1177"/>
                <a:gd name="T60" fmla="+- 0 6288 3781"/>
                <a:gd name="T61" fmla="*/ T60 w 2507"/>
                <a:gd name="T62" fmla="+- 0 7528 7332"/>
                <a:gd name="T63" fmla="*/ 7528 h 1177"/>
                <a:gd name="T64" fmla="+- 0 6273 3781"/>
                <a:gd name="T65" fmla="*/ T64 w 2507"/>
                <a:gd name="T66" fmla="+- 0 7451 7332"/>
                <a:gd name="T67" fmla="*/ 7451 h 1177"/>
                <a:gd name="T68" fmla="+- 0 6231 3781"/>
                <a:gd name="T69" fmla="*/ T68 w 2507"/>
                <a:gd name="T70" fmla="+- 0 7389 7332"/>
                <a:gd name="T71" fmla="*/ 7389 h 1177"/>
                <a:gd name="T72" fmla="+- 0 6168 3781"/>
                <a:gd name="T73" fmla="*/ T72 w 2507"/>
                <a:gd name="T74" fmla="+- 0 7347 7332"/>
                <a:gd name="T75" fmla="*/ 7347 h 1177"/>
                <a:gd name="T76" fmla="+- 0 6092 3781"/>
                <a:gd name="T77" fmla="*/ T76 w 2507"/>
                <a:gd name="T78" fmla="+- 0 7332 7332"/>
                <a:gd name="T79" fmla="*/ 7332 h 1177"/>
                <a:gd name="T80" fmla="+- 0 3977 3781"/>
                <a:gd name="T81" fmla="*/ T80 w 2507"/>
                <a:gd name="T82" fmla="+- 0 7332 7332"/>
                <a:gd name="T83" fmla="*/ 7332 h 117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2507" h="1177">
                  <a:moveTo>
                    <a:pt x="196" y="0"/>
                  </a:moveTo>
                  <a:lnTo>
                    <a:pt x="120" y="15"/>
                  </a:lnTo>
                  <a:lnTo>
                    <a:pt x="57" y="57"/>
                  </a:lnTo>
                  <a:lnTo>
                    <a:pt x="15" y="119"/>
                  </a:lnTo>
                  <a:lnTo>
                    <a:pt x="0" y="196"/>
                  </a:lnTo>
                  <a:lnTo>
                    <a:pt x="0" y="980"/>
                  </a:lnTo>
                  <a:lnTo>
                    <a:pt x="15" y="1057"/>
                  </a:lnTo>
                  <a:lnTo>
                    <a:pt x="57" y="1119"/>
                  </a:lnTo>
                  <a:lnTo>
                    <a:pt x="120" y="1161"/>
                  </a:lnTo>
                  <a:lnTo>
                    <a:pt x="196" y="1177"/>
                  </a:lnTo>
                  <a:lnTo>
                    <a:pt x="2311" y="1177"/>
                  </a:lnTo>
                  <a:lnTo>
                    <a:pt x="2387" y="1161"/>
                  </a:lnTo>
                  <a:lnTo>
                    <a:pt x="2450" y="1119"/>
                  </a:lnTo>
                  <a:lnTo>
                    <a:pt x="2492" y="1057"/>
                  </a:lnTo>
                  <a:lnTo>
                    <a:pt x="2507" y="980"/>
                  </a:lnTo>
                  <a:lnTo>
                    <a:pt x="2507" y="196"/>
                  </a:lnTo>
                  <a:lnTo>
                    <a:pt x="2492" y="119"/>
                  </a:lnTo>
                  <a:lnTo>
                    <a:pt x="2450" y="57"/>
                  </a:lnTo>
                  <a:lnTo>
                    <a:pt x="2387" y="15"/>
                  </a:lnTo>
                  <a:lnTo>
                    <a:pt x="2311" y="0"/>
                  </a:lnTo>
                  <a:lnTo>
                    <a:pt x="196" y="0"/>
                  </a:lnTo>
                  <a:close/>
                </a:path>
              </a:pathLst>
            </a:custGeom>
            <a:noFill/>
            <a:ln w="19050">
              <a:solidFill>
                <a:srgbClr val="006FC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AutoShape 39">
              <a:extLst>
                <a:ext uri="{FF2B5EF4-FFF2-40B4-BE49-F238E27FC236}">
                  <a16:creationId xmlns:a16="http://schemas.microsoft.com/office/drawing/2014/main" id="{95C76BE3-0B83-491A-8399-061864A6595A}"/>
                </a:ext>
              </a:extLst>
            </p:cNvPr>
            <p:cNvSpPr>
              <a:spLocks/>
            </p:cNvSpPr>
            <p:nvPr/>
          </p:nvSpPr>
          <p:spPr bwMode="auto">
            <a:xfrm>
              <a:off x="4689" y="6029"/>
              <a:ext cx="120" cy="1329"/>
            </a:xfrm>
            <a:custGeom>
              <a:avLst/>
              <a:gdLst>
                <a:gd name="T0" fmla="+- 0 4739 4689"/>
                <a:gd name="T1" fmla="*/ T0 w 120"/>
                <a:gd name="T2" fmla="+- 0 7239 6030"/>
                <a:gd name="T3" fmla="*/ 7239 h 1329"/>
                <a:gd name="T4" fmla="+- 0 4689 4689"/>
                <a:gd name="T5" fmla="*/ T4 w 120"/>
                <a:gd name="T6" fmla="+- 0 7239 6030"/>
                <a:gd name="T7" fmla="*/ 7239 h 1329"/>
                <a:gd name="T8" fmla="+- 0 4749 4689"/>
                <a:gd name="T9" fmla="*/ T8 w 120"/>
                <a:gd name="T10" fmla="+- 0 7359 6030"/>
                <a:gd name="T11" fmla="*/ 7359 h 1329"/>
                <a:gd name="T12" fmla="+- 0 4794 4689"/>
                <a:gd name="T13" fmla="*/ T12 w 120"/>
                <a:gd name="T14" fmla="+- 0 7269 6030"/>
                <a:gd name="T15" fmla="*/ 7269 h 1329"/>
                <a:gd name="T16" fmla="+- 0 4743 4689"/>
                <a:gd name="T17" fmla="*/ T16 w 120"/>
                <a:gd name="T18" fmla="+- 0 7269 6030"/>
                <a:gd name="T19" fmla="*/ 7269 h 1329"/>
                <a:gd name="T20" fmla="+- 0 4739 4689"/>
                <a:gd name="T21" fmla="*/ T20 w 120"/>
                <a:gd name="T22" fmla="+- 0 7264 6030"/>
                <a:gd name="T23" fmla="*/ 7264 h 1329"/>
                <a:gd name="T24" fmla="+- 0 4739 4689"/>
                <a:gd name="T25" fmla="*/ T24 w 120"/>
                <a:gd name="T26" fmla="+- 0 7239 6030"/>
                <a:gd name="T27" fmla="*/ 7239 h 1329"/>
                <a:gd name="T28" fmla="+- 0 4755 4689"/>
                <a:gd name="T29" fmla="*/ T28 w 120"/>
                <a:gd name="T30" fmla="+- 0 6030 6030"/>
                <a:gd name="T31" fmla="*/ 6030 h 1329"/>
                <a:gd name="T32" fmla="+- 0 4743 4689"/>
                <a:gd name="T33" fmla="*/ T32 w 120"/>
                <a:gd name="T34" fmla="+- 0 6030 6030"/>
                <a:gd name="T35" fmla="*/ 6030 h 1329"/>
                <a:gd name="T36" fmla="+- 0 4739 4689"/>
                <a:gd name="T37" fmla="*/ T36 w 120"/>
                <a:gd name="T38" fmla="+- 0 6034 6030"/>
                <a:gd name="T39" fmla="*/ 6034 h 1329"/>
                <a:gd name="T40" fmla="+- 0 4739 4689"/>
                <a:gd name="T41" fmla="*/ T40 w 120"/>
                <a:gd name="T42" fmla="+- 0 7264 6030"/>
                <a:gd name="T43" fmla="*/ 7264 h 1329"/>
                <a:gd name="T44" fmla="+- 0 4743 4689"/>
                <a:gd name="T45" fmla="*/ T44 w 120"/>
                <a:gd name="T46" fmla="+- 0 7269 6030"/>
                <a:gd name="T47" fmla="*/ 7269 h 1329"/>
                <a:gd name="T48" fmla="+- 0 4755 4689"/>
                <a:gd name="T49" fmla="*/ T48 w 120"/>
                <a:gd name="T50" fmla="+- 0 7269 6030"/>
                <a:gd name="T51" fmla="*/ 7269 h 1329"/>
                <a:gd name="T52" fmla="+- 0 4759 4689"/>
                <a:gd name="T53" fmla="*/ T52 w 120"/>
                <a:gd name="T54" fmla="+- 0 7264 6030"/>
                <a:gd name="T55" fmla="*/ 7264 h 1329"/>
                <a:gd name="T56" fmla="+- 0 4759 4689"/>
                <a:gd name="T57" fmla="*/ T56 w 120"/>
                <a:gd name="T58" fmla="+- 0 6034 6030"/>
                <a:gd name="T59" fmla="*/ 6034 h 1329"/>
                <a:gd name="T60" fmla="+- 0 4755 4689"/>
                <a:gd name="T61" fmla="*/ T60 w 120"/>
                <a:gd name="T62" fmla="+- 0 6030 6030"/>
                <a:gd name="T63" fmla="*/ 6030 h 1329"/>
                <a:gd name="T64" fmla="+- 0 4809 4689"/>
                <a:gd name="T65" fmla="*/ T64 w 120"/>
                <a:gd name="T66" fmla="+- 0 7239 6030"/>
                <a:gd name="T67" fmla="*/ 7239 h 1329"/>
                <a:gd name="T68" fmla="+- 0 4759 4689"/>
                <a:gd name="T69" fmla="*/ T68 w 120"/>
                <a:gd name="T70" fmla="+- 0 7239 6030"/>
                <a:gd name="T71" fmla="*/ 7239 h 1329"/>
                <a:gd name="T72" fmla="+- 0 4759 4689"/>
                <a:gd name="T73" fmla="*/ T72 w 120"/>
                <a:gd name="T74" fmla="+- 0 7264 6030"/>
                <a:gd name="T75" fmla="*/ 7264 h 1329"/>
                <a:gd name="T76" fmla="+- 0 4755 4689"/>
                <a:gd name="T77" fmla="*/ T76 w 120"/>
                <a:gd name="T78" fmla="+- 0 7269 6030"/>
                <a:gd name="T79" fmla="*/ 7269 h 1329"/>
                <a:gd name="T80" fmla="+- 0 4794 4689"/>
                <a:gd name="T81" fmla="*/ T80 w 120"/>
                <a:gd name="T82" fmla="+- 0 7269 6030"/>
                <a:gd name="T83" fmla="*/ 7269 h 1329"/>
                <a:gd name="T84" fmla="+- 0 4809 4689"/>
                <a:gd name="T85" fmla="*/ T84 w 120"/>
                <a:gd name="T86" fmla="+- 0 7239 6030"/>
                <a:gd name="T87" fmla="*/ 7239 h 132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120" h="1329">
                  <a:moveTo>
                    <a:pt x="50" y="1209"/>
                  </a:moveTo>
                  <a:lnTo>
                    <a:pt x="0" y="1209"/>
                  </a:lnTo>
                  <a:lnTo>
                    <a:pt x="60" y="1329"/>
                  </a:lnTo>
                  <a:lnTo>
                    <a:pt x="105" y="1239"/>
                  </a:lnTo>
                  <a:lnTo>
                    <a:pt x="54" y="1239"/>
                  </a:lnTo>
                  <a:lnTo>
                    <a:pt x="50" y="1234"/>
                  </a:lnTo>
                  <a:lnTo>
                    <a:pt x="50" y="1209"/>
                  </a:lnTo>
                  <a:close/>
                  <a:moveTo>
                    <a:pt x="66" y="0"/>
                  </a:moveTo>
                  <a:lnTo>
                    <a:pt x="54" y="0"/>
                  </a:lnTo>
                  <a:lnTo>
                    <a:pt x="50" y="4"/>
                  </a:lnTo>
                  <a:lnTo>
                    <a:pt x="50" y="1234"/>
                  </a:lnTo>
                  <a:lnTo>
                    <a:pt x="54" y="1239"/>
                  </a:lnTo>
                  <a:lnTo>
                    <a:pt x="66" y="1239"/>
                  </a:lnTo>
                  <a:lnTo>
                    <a:pt x="70" y="1234"/>
                  </a:lnTo>
                  <a:lnTo>
                    <a:pt x="70" y="4"/>
                  </a:lnTo>
                  <a:lnTo>
                    <a:pt x="66" y="0"/>
                  </a:lnTo>
                  <a:close/>
                  <a:moveTo>
                    <a:pt x="120" y="1209"/>
                  </a:moveTo>
                  <a:lnTo>
                    <a:pt x="70" y="1209"/>
                  </a:lnTo>
                  <a:lnTo>
                    <a:pt x="70" y="1234"/>
                  </a:lnTo>
                  <a:lnTo>
                    <a:pt x="66" y="1239"/>
                  </a:lnTo>
                  <a:lnTo>
                    <a:pt x="105" y="1239"/>
                  </a:lnTo>
                  <a:lnTo>
                    <a:pt x="120" y="120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AutoShape 38">
              <a:extLst>
                <a:ext uri="{FF2B5EF4-FFF2-40B4-BE49-F238E27FC236}">
                  <a16:creationId xmlns:a16="http://schemas.microsoft.com/office/drawing/2014/main" id="{27A672F2-5D9F-4600-AD48-04B0C7D5D736}"/>
                </a:ext>
              </a:extLst>
            </p:cNvPr>
            <p:cNvSpPr>
              <a:spLocks/>
            </p:cNvSpPr>
            <p:nvPr/>
          </p:nvSpPr>
          <p:spPr bwMode="auto">
            <a:xfrm>
              <a:off x="3786" y="9533"/>
              <a:ext cx="2538" cy="695"/>
            </a:xfrm>
            <a:custGeom>
              <a:avLst/>
              <a:gdLst>
                <a:gd name="T0" fmla="+- 0 3875 3786"/>
                <a:gd name="T1" fmla="*/ T0 w 2538"/>
                <a:gd name="T2" fmla="+- 0 9539 9534"/>
                <a:gd name="T3" fmla="*/ 9539 h 695"/>
                <a:gd name="T4" fmla="+- 0 3824 3786"/>
                <a:gd name="T5" fmla="*/ T4 w 2538"/>
                <a:gd name="T6" fmla="+- 0 9569 9534"/>
                <a:gd name="T7" fmla="*/ 9569 h 695"/>
                <a:gd name="T8" fmla="+- 0 3796 3786"/>
                <a:gd name="T9" fmla="*/ T8 w 2538"/>
                <a:gd name="T10" fmla="+- 0 9610 9534"/>
                <a:gd name="T11" fmla="*/ 9610 h 695"/>
                <a:gd name="T12" fmla="+- 0 3786 3786"/>
                <a:gd name="T13" fmla="*/ T12 w 2538"/>
                <a:gd name="T14" fmla="+- 0 9659 9534"/>
                <a:gd name="T15" fmla="*/ 9659 h 695"/>
                <a:gd name="T16" fmla="+- 0 3792 3786"/>
                <a:gd name="T17" fmla="*/ T16 w 2538"/>
                <a:gd name="T18" fmla="+- 0 10140 9534"/>
                <a:gd name="T19" fmla="*/ 10140 h 695"/>
                <a:gd name="T20" fmla="+- 0 3808 3786"/>
                <a:gd name="T21" fmla="*/ T20 w 2538"/>
                <a:gd name="T22" fmla="+- 0 10174 9534"/>
                <a:gd name="T23" fmla="*/ 10174 h 695"/>
                <a:gd name="T24" fmla="+- 0 3842 3786"/>
                <a:gd name="T25" fmla="*/ T24 w 2538"/>
                <a:gd name="T26" fmla="+- 0 10208 9534"/>
                <a:gd name="T27" fmla="*/ 10208 h 695"/>
                <a:gd name="T28" fmla="+- 0 3886 3786"/>
                <a:gd name="T29" fmla="*/ T28 w 2538"/>
                <a:gd name="T30" fmla="+- 0 10226 9534"/>
                <a:gd name="T31" fmla="*/ 10226 h 695"/>
                <a:gd name="T32" fmla="+- 0 6210 3786"/>
                <a:gd name="T33" fmla="*/ T32 w 2538"/>
                <a:gd name="T34" fmla="+- 0 10228 9534"/>
                <a:gd name="T35" fmla="*/ 10228 h 695"/>
                <a:gd name="T36" fmla="+- 0 6257 3786"/>
                <a:gd name="T37" fmla="*/ T36 w 2538"/>
                <a:gd name="T38" fmla="+- 0 10214 9534"/>
                <a:gd name="T39" fmla="*/ 10214 h 695"/>
                <a:gd name="T40" fmla="+- 0 3833 3786"/>
                <a:gd name="T41" fmla="*/ T40 w 2538"/>
                <a:gd name="T42" fmla="+- 0 10181 9534"/>
                <a:gd name="T43" fmla="*/ 10181 h 695"/>
                <a:gd name="T44" fmla="+- 0 3810 3786"/>
                <a:gd name="T45" fmla="*/ T44 w 2538"/>
                <a:gd name="T46" fmla="+- 0 9616 9534"/>
                <a:gd name="T47" fmla="*/ 9616 h 695"/>
                <a:gd name="T48" fmla="+- 0 6257 3786"/>
                <a:gd name="T49" fmla="*/ T48 w 2538"/>
                <a:gd name="T50" fmla="+- 0 9549 9534"/>
                <a:gd name="T51" fmla="*/ 9549 h 695"/>
                <a:gd name="T52" fmla="+- 0 6211 3786"/>
                <a:gd name="T53" fmla="*/ T52 w 2538"/>
                <a:gd name="T54" fmla="+- 0 9534 9534"/>
                <a:gd name="T55" fmla="*/ 9534 h 695"/>
                <a:gd name="T56" fmla="+- 0 3912 3786"/>
                <a:gd name="T57" fmla="*/ T56 w 2538"/>
                <a:gd name="T58" fmla="+- 0 9549 9534"/>
                <a:gd name="T59" fmla="*/ 9549 h 695"/>
                <a:gd name="T60" fmla="+- 0 3801 3786"/>
                <a:gd name="T61" fmla="*/ T60 w 2538"/>
                <a:gd name="T62" fmla="+- 0 9659 9534"/>
                <a:gd name="T63" fmla="*/ 9659 h 695"/>
                <a:gd name="T64" fmla="+- 0 3869 3786"/>
                <a:gd name="T65" fmla="*/ T64 w 2538"/>
                <a:gd name="T66" fmla="+- 0 10205 9534"/>
                <a:gd name="T67" fmla="*/ 10205 h 695"/>
                <a:gd name="T68" fmla="+- 0 6249 3786"/>
                <a:gd name="T69" fmla="*/ T68 w 2538"/>
                <a:gd name="T70" fmla="+- 0 10199 9534"/>
                <a:gd name="T71" fmla="*/ 10199 h 695"/>
                <a:gd name="T72" fmla="+- 0 3884 3786"/>
                <a:gd name="T73" fmla="*/ T72 w 2538"/>
                <a:gd name="T74" fmla="+- 0 10195 9534"/>
                <a:gd name="T75" fmla="*/ 10195 h 695"/>
                <a:gd name="T76" fmla="+- 0 3844 3786"/>
                <a:gd name="T77" fmla="*/ T76 w 2538"/>
                <a:gd name="T78" fmla="+- 0 10171 9534"/>
                <a:gd name="T79" fmla="*/ 10171 h 695"/>
                <a:gd name="T80" fmla="+- 0 3820 3786"/>
                <a:gd name="T81" fmla="*/ T80 w 2538"/>
                <a:gd name="T82" fmla="+- 0 10132 9534"/>
                <a:gd name="T83" fmla="*/ 10132 h 695"/>
                <a:gd name="T84" fmla="+- 0 3816 3786"/>
                <a:gd name="T85" fmla="*/ T84 w 2538"/>
                <a:gd name="T86" fmla="+- 0 9659 9534"/>
                <a:gd name="T87" fmla="*/ 9659 h 695"/>
                <a:gd name="T88" fmla="+- 0 3823 3786"/>
                <a:gd name="T89" fmla="*/ T88 w 2538"/>
                <a:gd name="T90" fmla="+- 0 9623 9534"/>
                <a:gd name="T91" fmla="*/ 9623 h 695"/>
                <a:gd name="T92" fmla="+- 0 3858 3786"/>
                <a:gd name="T93" fmla="*/ T92 w 2538"/>
                <a:gd name="T94" fmla="+- 0 9580 9534"/>
                <a:gd name="T95" fmla="*/ 9580 h 695"/>
                <a:gd name="T96" fmla="+- 0 3892 3786"/>
                <a:gd name="T97" fmla="*/ T96 w 2538"/>
                <a:gd name="T98" fmla="+- 0 9566 9534"/>
                <a:gd name="T99" fmla="*/ 9566 h 695"/>
                <a:gd name="T100" fmla="+- 0 6240 3786"/>
                <a:gd name="T101" fmla="*/ T100 w 2538"/>
                <a:gd name="T102" fmla="+- 0 9557 9534"/>
                <a:gd name="T103" fmla="*/ 9557 h 695"/>
                <a:gd name="T104" fmla="+- 0 6240 3786"/>
                <a:gd name="T105" fmla="*/ T104 w 2538"/>
                <a:gd name="T106" fmla="+- 0 9557 9534"/>
                <a:gd name="T107" fmla="*/ 9557 h 695"/>
                <a:gd name="T108" fmla="+- 0 6308 3786"/>
                <a:gd name="T109" fmla="*/ T108 w 2538"/>
                <a:gd name="T110" fmla="+- 0 10103 9534"/>
                <a:gd name="T111" fmla="*/ 10103 h 695"/>
                <a:gd name="T112" fmla="+- 0 6197 3786"/>
                <a:gd name="T113" fmla="*/ T112 w 2538"/>
                <a:gd name="T114" fmla="+- 0 10214 9534"/>
                <a:gd name="T115" fmla="*/ 10214 h 695"/>
                <a:gd name="T116" fmla="+- 0 6287 3786"/>
                <a:gd name="T117" fmla="*/ T116 w 2538"/>
                <a:gd name="T118" fmla="+- 0 10191 9534"/>
                <a:gd name="T119" fmla="*/ 10191 h 695"/>
                <a:gd name="T120" fmla="+- 0 6317 3786"/>
                <a:gd name="T121" fmla="*/ T120 w 2538"/>
                <a:gd name="T122" fmla="+- 0 10141 9534"/>
                <a:gd name="T123" fmla="*/ 10141 h 695"/>
                <a:gd name="T124" fmla="+- 0 6323 3786"/>
                <a:gd name="T125" fmla="*/ T124 w 2538"/>
                <a:gd name="T126" fmla="+- 0 9659 9534"/>
                <a:gd name="T127" fmla="*/ 9659 h 695"/>
                <a:gd name="T128" fmla="+- 0 6313 3786"/>
                <a:gd name="T129" fmla="*/ T128 w 2538"/>
                <a:gd name="T130" fmla="+- 0 9611 9534"/>
                <a:gd name="T131" fmla="*/ 9611 h 695"/>
                <a:gd name="T132" fmla="+- 0 6287 3786"/>
                <a:gd name="T133" fmla="*/ T132 w 2538"/>
                <a:gd name="T134" fmla="+- 0 9571 9534"/>
                <a:gd name="T135" fmla="*/ 9571 h 695"/>
                <a:gd name="T136" fmla="+- 0 6258 3786"/>
                <a:gd name="T137" fmla="*/ T136 w 2538"/>
                <a:gd name="T138" fmla="+- 0 9549 9534"/>
                <a:gd name="T139" fmla="*/ 9549 h 695"/>
                <a:gd name="T140" fmla="+- 0 3901 3786"/>
                <a:gd name="T141" fmla="*/ T140 w 2538"/>
                <a:gd name="T142" fmla="+- 0 9564 9534"/>
                <a:gd name="T143" fmla="*/ 9564 h 695"/>
                <a:gd name="T144" fmla="+- 0 3866 3786"/>
                <a:gd name="T145" fmla="*/ T144 w 2538"/>
                <a:gd name="T146" fmla="+- 0 9575 9534"/>
                <a:gd name="T147" fmla="*/ 9575 h 695"/>
                <a:gd name="T148" fmla="+- 0 3827 3786"/>
                <a:gd name="T149" fmla="*/ T148 w 2538"/>
                <a:gd name="T150" fmla="+- 0 9614 9534"/>
                <a:gd name="T151" fmla="*/ 9614 h 695"/>
                <a:gd name="T152" fmla="+- 0 3816 3786"/>
                <a:gd name="T153" fmla="*/ T152 w 2538"/>
                <a:gd name="T154" fmla="+- 0 9650 9534"/>
                <a:gd name="T155" fmla="*/ 9650 h 695"/>
                <a:gd name="T156" fmla="+- 0 3818 3786"/>
                <a:gd name="T157" fmla="*/ T156 w 2538"/>
                <a:gd name="T158" fmla="+- 0 10123 9534"/>
                <a:gd name="T159" fmla="*/ 10123 h 695"/>
                <a:gd name="T160" fmla="+- 0 3832 3786"/>
                <a:gd name="T161" fmla="*/ T160 w 2538"/>
                <a:gd name="T162" fmla="+- 0 10156 9534"/>
                <a:gd name="T163" fmla="*/ 10156 h 695"/>
                <a:gd name="T164" fmla="+- 0 3875 3786"/>
                <a:gd name="T165" fmla="*/ T164 w 2538"/>
                <a:gd name="T166" fmla="+- 0 10191 9534"/>
                <a:gd name="T167" fmla="*/ 10191 h 695"/>
                <a:gd name="T168" fmla="+- 0 3913 3786"/>
                <a:gd name="T169" fmla="*/ T168 w 2538"/>
                <a:gd name="T170" fmla="+- 0 10199 9534"/>
                <a:gd name="T171" fmla="*/ 10199 h 695"/>
                <a:gd name="T172" fmla="+- 0 6227 3786"/>
                <a:gd name="T173" fmla="*/ T172 w 2538"/>
                <a:gd name="T174" fmla="+- 0 10194 9534"/>
                <a:gd name="T175" fmla="*/ 10194 h 695"/>
                <a:gd name="T176" fmla="+- 0 6265 3786"/>
                <a:gd name="T177" fmla="*/ T176 w 2538"/>
                <a:gd name="T178" fmla="+- 0 10171 9534"/>
                <a:gd name="T179" fmla="*/ 10171 h 695"/>
                <a:gd name="T180" fmla="+- 0 6289 3786"/>
                <a:gd name="T181" fmla="*/ T180 w 2538"/>
                <a:gd name="T182" fmla="+- 0 10131 9534"/>
                <a:gd name="T183" fmla="*/ 10131 h 695"/>
                <a:gd name="T184" fmla="+- 0 6293 3786"/>
                <a:gd name="T185" fmla="*/ T184 w 2538"/>
                <a:gd name="T186" fmla="+- 0 9659 9534"/>
                <a:gd name="T187" fmla="*/ 9659 h 695"/>
                <a:gd name="T188" fmla="+- 0 6285 3786"/>
                <a:gd name="T189" fmla="*/ T188 w 2538"/>
                <a:gd name="T190" fmla="+- 0 9621 9534"/>
                <a:gd name="T191" fmla="*/ 9621 h 695"/>
                <a:gd name="T192" fmla="+- 0 6250 3786"/>
                <a:gd name="T193" fmla="*/ T192 w 2538"/>
                <a:gd name="T194" fmla="+- 0 9580 9534"/>
                <a:gd name="T195" fmla="*/ 9580 h 695"/>
                <a:gd name="T196" fmla="+- 0 6216 3786"/>
                <a:gd name="T197" fmla="*/ T196 w 2538"/>
                <a:gd name="T198" fmla="+- 0 9565 9534"/>
                <a:gd name="T199" fmla="*/ 9565 h 695"/>
                <a:gd name="T200" fmla="+- 0 6196 3786"/>
                <a:gd name="T201" fmla="*/ T200 w 2538"/>
                <a:gd name="T202" fmla="+- 0 9564 9534"/>
                <a:gd name="T203" fmla="*/ 9564 h 695"/>
                <a:gd name="T204" fmla="+- 0 6234 3786"/>
                <a:gd name="T205" fmla="*/ T204 w 2538"/>
                <a:gd name="T206" fmla="+- 0 9571 9534"/>
                <a:gd name="T207" fmla="*/ 9571 h 695"/>
                <a:gd name="T208" fmla="+- 0 6277 3786"/>
                <a:gd name="T209" fmla="*/ T208 w 2538"/>
                <a:gd name="T210" fmla="+- 0 9607 9534"/>
                <a:gd name="T211" fmla="*/ 9607 h 695"/>
                <a:gd name="T212" fmla="+- 0 6291 3786"/>
                <a:gd name="T213" fmla="*/ T212 w 2538"/>
                <a:gd name="T214" fmla="+- 0 9639 9534"/>
                <a:gd name="T215" fmla="*/ 9639 h 695"/>
                <a:gd name="T216" fmla="+- 0 6293 3786"/>
                <a:gd name="T217" fmla="*/ T216 w 2538"/>
                <a:gd name="T218" fmla="+- 0 10112 9534"/>
                <a:gd name="T219" fmla="*/ 10112 h 695"/>
                <a:gd name="T220" fmla="+- 0 6282 3786"/>
                <a:gd name="T221" fmla="*/ T220 w 2538"/>
                <a:gd name="T222" fmla="+- 0 10148 9534"/>
                <a:gd name="T223" fmla="*/ 10148 h 695"/>
                <a:gd name="T224" fmla="+- 0 6244 3786"/>
                <a:gd name="T225" fmla="*/ T224 w 2538"/>
                <a:gd name="T226" fmla="+- 0 10187 9534"/>
                <a:gd name="T227" fmla="*/ 10187 h 695"/>
                <a:gd name="T228" fmla="+- 0 6208 3786"/>
                <a:gd name="T229" fmla="*/ T228 w 2538"/>
                <a:gd name="T230" fmla="+- 0 10198 9534"/>
                <a:gd name="T231" fmla="*/ 10198 h 695"/>
                <a:gd name="T232" fmla="+- 0 6276 3786"/>
                <a:gd name="T233" fmla="*/ T232 w 2538"/>
                <a:gd name="T234" fmla="+- 0 10181 9534"/>
                <a:gd name="T235" fmla="*/ 10181 h 695"/>
                <a:gd name="T236" fmla="+- 0 6299 3786"/>
                <a:gd name="T237" fmla="*/ T236 w 2538"/>
                <a:gd name="T238" fmla="+- 0 9616 9534"/>
                <a:gd name="T239" fmla="*/ 9616 h 69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Lst>
              <a:rect l="0" t="0" r="r" b="b"/>
              <a:pathLst>
                <a:path w="2538" h="695">
                  <a:moveTo>
                    <a:pt x="126" y="0"/>
                  </a:moveTo>
                  <a:lnTo>
                    <a:pt x="114" y="0"/>
                  </a:lnTo>
                  <a:lnTo>
                    <a:pt x="101" y="2"/>
                  </a:lnTo>
                  <a:lnTo>
                    <a:pt x="89" y="5"/>
                  </a:lnTo>
                  <a:lnTo>
                    <a:pt x="78" y="9"/>
                  </a:lnTo>
                  <a:lnTo>
                    <a:pt x="67" y="14"/>
                  </a:lnTo>
                  <a:lnTo>
                    <a:pt x="56" y="21"/>
                  </a:lnTo>
                  <a:lnTo>
                    <a:pt x="38" y="35"/>
                  </a:lnTo>
                  <a:lnTo>
                    <a:pt x="36" y="38"/>
                  </a:lnTo>
                  <a:lnTo>
                    <a:pt x="22" y="54"/>
                  </a:lnTo>
                  <a:lnTo>
                    <a:pt x="16" y="65"/>
                  </a:lnTo>
                  <a:lnTo>
                    <a:pt x="10" y="76"/>
                  </a:lnTo>
                  <a:lnTo>
                    <a:pt x="6" y="87"/>
                  </a:lnTo>
                  <a:lnTo>
                    <a:pt x="3" y="99"/>
                  </a:lnTo>
                  <a:lnTo>
                    <a:pt x="1" y="112"/>
                  </a:lnTo>
                  <a:lnTo>
                    <a:pt x="0" y="125"/>
                  </a:lnTo>
                  <a:lnTo>
                    <a:pt x="0" y="570"/>
                  </a:lnTo>
                  <a:lnTo>
                    <a:pt x="1" y="581"/>
                  </a:lnTo>
                  <a:lnTo>
                    <a:pt x="3" y="593"/>
                  </a:lnTo>
                  <a:lnTo>
                    <a:pt x="6" y="606"/>
                  </a:lnTo>
                  <a:lnTo>
                    <a:pt x="10" y="617"/>
                  </a:lnTo>
                  <a:lnTo>
                    <a:pt x="15" y="628"/>
                  </a:lnTo>
                  <a:lnTo>
                    <a:pt x="21" y="639"/>
                  </a:lnTo>
                  <a:lnTo>
                    <a:pt x="22" y="640"/>
                  </a:lnTo>
                  <a:lnTo>
                    <a:pt x="36" y="657"/>
                  </a:lnTo>
                  <a:lnTo>
                    <a:pt x="38" y="659"/>
                  </a:lnTo>
                  <a:lnTo>
                    <a:pt x="54" y="672"/>
                  </a:lnTo>
                  <a:lnTo>
                    <a:pt x="56" y="674"/>
                  </a:lnTo>
                  <a:lnTo>
                    <a:pt x="65" y="679"/>
                  </a:lnTo>
                  <a:lnTo>
                    <a:pt x="76" y="684"/>
                  </a:lnTo>
                  <a:lnTo>
                    <a:pt x="88" y="689"/>
                  </a:lnTo>
                  <a:lnTo>
                    <a:pt x="100" y="692"/>
                  </a:lnTo>
                  <a:lnTo>
                    <a:pt x="112" y="694"/>
                  </a:lnTo>
                  <a:lnTo>
                    <a:pt x="125" y="695"/>
                  </a:lnTo>
                  <a:lnTo>
                    <a:pt x="2411" y="695"/>
                  </a:lnTo>
                  <a:lnTo>
                    <a:pt x="2424" y="694"/>
                  </a:lnTo>
                  <a:lnTo>
                    <a:pt x="2436" y="692"/>
                  </a:lnTo>
                  <a:lnTo>
                    <a:pt x="2448" y="689"/>
                  </a:lnTo>
                  <a:lnTo>
                    <a:pt x="2460" y="685"/>
                  </a:lnTo>
                  <a:lnTo>
                    <a:pt x="2471" y="680"/>
                  </a:lnTo>
                  <a:lnTo>
                    <a:pt x="126" y="680"/>
                  </a:lnTo>
                  <a:lnTo>
                    <a:pt x="83" y="671"/>
                  </a:lnTo>
                  <a:lnTo>
                    <a:pt x="47" y="647"/>
                  </a:lnTo>
                  <a:lnTo>
                    <a:pt x="24" y="612"/>
                  </a:lnTo>
                  <a:lnTo>
                    <a:pt x="15" y="569"/>
                  </a:lnTo>
                  <a:lnTo>
                    <a:pt x="15" y="125"/>
                  </a:lnTo>
                  <a:lnTo>
                    <a:pt x="24" y="82"/>
                  </a:lnTo>
                  <a:lnTo>
                    <a:pt x="47" y="47"/>
                  </a:lnTo>
                  <a:lnTo>
                    <a:pt x="83" y="23"/>
                  </a:lnTo>
                  <a:lnTo>
                    <a:pt x="126" y="15"/>
                  </a:lnTo>
                  <a:lnTo>
                    <a:pt x="2471" y="15"/>
                  </a:lnTo>
                  <a:lnTo>
                    <a:pt x="2461" y="10"/>
                  </a:lnTo>
                  <a:lnTo>
                    <a:pt x="2449" y="6"/>
                  </a:lnTo>
                  <a:lnTo>
                    <a:pt x="2437" y="2"/>
                  </a:lnTo>
                  <a:lnTo>
                    <a:pt x="2425" y="0"/>
                  </a:lnTo>
                  <a:lnTo>
                    <a:pt x="2412" y="0"/>
                  </a:lnTo>
                  <a:lnTo>
                    <a:pt x="126" y="0"/>
                  </a:lnTo>
                  <a:close/>
                  <a:moveTo>
                    <a:pt x="2411" y="15"/>
                  </a:moveTo>
                  <a:lnTo>
                    <a:pt x="126" y="15"/>
                  </a:lnTo>
                  <a:lnTo>
                    <a:pt x="83" y="23"/>
                  </a:lnTo>
                  <a:lnTo>
                    <a:pt x="47" y="47"/>
                  </a:lnTo>
                  <a:lnTo>
                    <a:pt x="24" y="82"/>
                  </a:lnTo>
                  <a:lnTo>
                    <a:pt x="15" y="125"/>
                  </a:lnTo>
                  <a:lnTo>
                    <a:pt x="15" y="569"/>
                  </a:lnTo>
                  <a:lnTo>
                    <a:pt x="24" y="612"/>
                  </a:lnTo>
                  <a:lnTo>
                    <a:pt x="47" y="647"/>
                  </a:lnTo>
                  <a:lnTo>
                    <a:pt x="83" y="671"/>
                  </a:lnTo>
                  <a:lnTo>
                    <a:pt x="126" y="680"/>
                  </a:lnTo>
                  <a:lnTo>
                    <a:pt x="2411" y="680"/>
                  </a:lnTo>
                  <a:lnTo>
                    <a:pt x="2454" y="671"/>
                  </a:lnTo>
                  <a:lnTo>
                    <a:pt x="2463" y="665"/>
                  </a:lnTo>
                  <a:lnTo>
                    <a:pt x="127" y="665"/>
                  </a:lnTo>
                  <a:lnTo>
                    <a:pt x="117" y="664"/>
                  </a:lnTo>
                  <a:lnTo>
                    <a:pt x="107" y="663"/>
                  </a:lnTo>
                  <a:lnTo>
                    <a:pt x="98" y="661"/>
                  </a:lnTo>
                  <a:lnTo>
                    <a:pt x="89" y="657"/>
                  </a:lnTo>
                  <a:lnTo>
                    <a:pt x="81" y="654"/>
                  </a:lnTo>
                  <a:lnTo>
                    <a:pt x="73" y="649"/>
                  </a:lnTo>
                  <a:lnTo>
                    <a:pt x="58" y="637"/>
                  </a:lnTo>
                  <a:lnTo>
                    <a:pt x="46" y="622"/>
                  </a:lnTo>
                  <a:lnTo>
                    <a:pt x="42" y="615"/>
                  </a:lnTo>
                  <a:lnTo>
                    <a:pt x="38" y="607"/>
                  </a:lnTo>
                  <a:lnTo>
                    <a:pt x="34" y="598"/>
                  </a:lnTo>
                  <a:lnTo>
                    <a:pt x="32" y="589"/>
                  </a:lnTo>
                  <a:lnTo>
                    <a:pt x="31" y="579"/>
                  </a:lnTo>
                  <a:lnTo>
                    <a:pt x="30" y="570"/>
                  </a:lnTo>
                  <a:lnTo>
                    <a:pt x="30" y="125"/>
                  </a:lnTo>
                  <a:lnTo>
                    <a:pt x="30" y="116"/>
                  </a:lnTo>
                  <a:lnTo>
                    <a:pt x="32" y="107"/>
                  </a:lnTo>
                  <a:lnTo>
                    <a:pt x="34" y="98"/>
                  </a:lnTo>
                  <a:lnTo>
                    <a:pt x="37" y="89"/>
                  </a:lnTo>
                  <a:lnTo>
                    <a:pt x="41" y="80"/>
                  </a:lnTo>
                  <a:lnTo>
                    <a:pt x="46" y="73"/>
                  </a:lnTo>
                  <a:lnTo>
                    <a:pt x="58" y="58"/>
                  </a:lnTo>
                  <a:lnTo>
                    <a:pt x="72" y="46"/>
                  </a:lnTo>
                  <a:lnTo>
                    <a:pt x="80" y="41"/>
                  </a:lnTo>
                  <a:lnTo>
                    <a:pt x="88" y="37"/>
                  </a:lnTo>
                  <a:lnTo>
                    <a:pt x="97" y="34"/>
                  </a:lnTo>
                  <a:lnTo>
                    <a:pt x="106" y="32"/>
                  </a:lnTo>
                  <a:lnTo>
                    <a:pt x="115" y="30"/>
                  </a:lnTo>
                  <a:lnTo>
                    <a:pt x="126" y="30"/>
                  </a:lnTo>
                  <a:lnTo>
                    <a:pt x="2464" y="30"/>
                  </a:lnTo>
                  <a:lnTo>
                    <a:pt x="2454" y="23"/>
                  </a:lnTo>
                  <a:lnTo>
                    <a:pt x="2411" y="15"/>
                  </a:lnTo>
                  <a:close/>
                  <a:moveTo>
                    <a:pt x="2471" y="15"/>
                  </a:moveTo>
                  <a:lnTo>
                    <a:pt x="2411" y="15"/>
                  </a:lnTo>
                  <a:lnTo>
                    <a:pt x="2454" y="23"/>
                  </a:lnTo>
                  <a:lnTo>
                    <a:pt x="2490" y="47"/>
                  </a:lnTo>
                  <a:lnTo>
                    <a:pt x="2513" y="82"/>
                  </a:lnTo>
                  <a:lnTo>
                    <a:pt x="2522" y="125"/>
                  </a:lnTo>
                  <a:lnTo>
                    <a:pt x="2522" y="569"/>
                  </a:lnTo>
                  <a:lnTo>
                    <a:pt x="2513" y="612"/>
                  </a:lnTo>
                  <a:lnTo>
                    <a:pt x="2490" y="647"/>
                  </a:lnTo>
                  <a:lnTo>
                    <a:pt x="2454" y="671"/>
                  </a:lnTo>
                  <a:lnTo>
                    <a:pt x="2411" y="680"/>
                  </a:lnTo>
                  <a:lnTo>
                    <a:pt x="2471" y="680"/>
                  </a:lnTo>
                  <a:lnTo>
                    <a:pt x="2483" y="672"/>
                  </a:lnTo>
                  <a:lnTo>
                    <a:pt x="2499" y="659"/>
                  </a:lnTo>
                  <a:lnTo>
                    <a:pt x="2501" y="657"/>
                  </a:lnTo>
                  <a:lnTo>
                    <a:pt x="2515" y="641"/>
                  </a:lnTo>
                  <a:lnTo>
                    <a:pt x="2522" y="629"/>
                  </a:lnTo>
                  <a:lnTo>
                    <a:pt x="2527" y="619"/>
                  </a:lnTo>
                  <a:lnTo>
                    <a:pt x="2531" y="607"/>
                  </a:lnTo>
                  <a:lnTo>
                    <a:pt x="2534" y="595"/>
                  </a:lnTo>
                  <a:lnTo>
                    <a:pt x="2536" y="582"/>
                  </a:lnTo>
                  <a:lnTo>
                    <a:pt x="2537" y="570"/>
                  </a:lnTo>
                  <a:lnTo>
                    <a:pt x="2537" y="125"/>
                  </a:lnTo>
                  <a:lnTo>
                    <a:pt x="2537" y="113"/>
                  </a:lnTo>
                  <a:lnTo>
                    <a:pt x="2535" y="101"/>
                  </a:lnTo>
                  <a:lnTo>
                    <a:pt x="2532" y="89"/>
                  </a:lnTo>
                  <a:lnTo>
                    <a:pt x="2527" y="77"/>
                  </a:lnTo>
                  <a:lnTo>
                    <a:pt x="2522" y="66"/>
                  </a:lnTo>
                  <a:lnTo>
                    <a:pt x="2516" y="56"/>
                  </a:lnTo>
                  <a:lnTo>
                    <a:pt x="2515" y="54"/>
                  </a:lnTo>
                  <a:lnTo>
                    <a:pt x="2501" y="37"/>
                  </a:lnTo>
                  <a:lnTo>
                    <a:pt x="2499" y="35"/>
                  </a:lnTo>
                  <a:lnTo>
                    <a:pt x="2483" y="22"/>
                  </a:lnTo>
                  <a:lnTo>
                    <a:pt x="2481" y="21"/>
                  </a:lnTo>
                  <a:lnTo>
                    <a:pt x="2472" y="15"/>
                  </a:lnTo>
                  <a:lnTo>
                    <a:pt x="2471" y="15"/>
                  </a:lnTo>
                  <a:close/>
                  <a:moveTo>
                    <a:pt x="2410" y="30"/>
                  </a:moveTo>
                  <a:lnTo>
                    <a:pt x="126" y="30"/>
                  </a:lnTo>
                  <a:lnTo>
                    <a:pt x="115" y="30"/>
                  </a:lnTo>
                  <a:lnTo>
                    <a:pt x="106" y="32"/>
                  </a:lnTo>
                  <a:lnTo>
                    <a:pt x="97" y="34"/>
                  </a:lnTo>
                  <a:lnTo>
                    <a:pt x="88" y="37"/>
                  </a:lnTo>
                  <a:lnTo>
                    <a:pt x="80" y="41"/>
                  </a:lnTo>
                  <a:lnTo>
                    <a:pt x="72" y="46"/>
                  </a:lnTo>
                  <a:lnTo>
                    <a:pt x="58" y="58"/>
                  </a:lnTo>
                  <a:lnTo>
                    <a:pt x="46" y="73"/>
                  </a:lnTo>
                  <a:lnTo>
                    <a:pt x="41" y="80"/>
                  </a:lnTo>
                  <a:lnTo>
                    <a:pt x="37" y="89"/>
                  </a:lnTo>
                  <a:lnTo>
                    <a:pt x="34" y="98"/>
                  </a:lnTo>
                  <a:lnTo>
                    <a:pt x="32" y="107"/>
                  </a:lnTo>
                  <a:lnTo>
                    <a:pt x="30" y="116"/>
                  </a:lnTo>
                  <a:lnTo>
                    <a:pt x="30" y="125"/>
                  </a:lnTo>
                  <a:lnTo>
                    <a:pt x="30" y="570"/>
                  </a:lnTo>
                  <a:lnTo>
                    <a:pt x="31" y="579"/>
                  </a:lnTo>
                  <a:lnTo>
                    <a:pt x="32" y="589"/>
                  </a:lnTo>
                  <a:lnTo>
                    <a:pt x="34" y="598"/>
                  </a:lnTo>
                  <a:lnTo>
                    <a:pt x="38" y="607"/>
                  </a:lnTo>
                  <a:lnTo>
                    <a:pt x="42" y="615"/>
                  </a:lnTo>
                  <a:lnTo>
                    <a:pt x="46" y="622"/>
                  </a:lnTo>
                  <a:lnTo>
                    <a:pt x="58" y="637"/>
                  </a:lnTo>
                  <a:lnTo>
                    <a:pt x="73" y="649"/>
                  </a:lnTo>
                  <a:lnTo>
                    <a:pt x="81" y="654"/>
                  </a:lnTo>
                  <a:lnTo>
                    <a:pt x="89" y="657"/>
                  </a:lnTo>
                  <a:lnTo>
                    <a:pt x="98" y="661"/>
                  </a:lnTo>
                  <a:lnTo>
                    <a:pt x="107" y="663"/>
                  </a:lnTo>
                  <a:lnTo>
                    <a:pt x="117" y="664"/>
                  </a:lnTo>
                  <a:lnTo>
                    <a:pt x="127" y="665"/>
                  </a:lnTo>
                  <a:lnTo>
                    <a:pt x="2411" y="665"/>
                  </a:lnTo>
                  <a:lnTo>
                    <a:pt x="2422" y="664"/>
                  </a:lnTo>
                  <a:lnTo>
                    <a:pt x="2432" y="663"/>
                  </a:lnTo>
                  <a:lnTo>
                    <a:pt x="2441" y="660"/>
                  </a:lnTo>
                  <a:lnTo>
                    <a:pt x="2449" y="657"/>
                  </a:lnTo>
                  <a:lnTo>
                    <a:pt x="2458" y="653"/>
                  </a:lnTo>
                  <a:lnTo>
                    <a:pt x="2464" y="649"/>
                  </a:lnTo>
                  <a:lnTo>
                    <a:pt x="2479" y="637"/>
                  </a:lnTo>
                  <a:lnTo>
                    <a:pt x="2491" y="622"/>
                  </a:lnTo>
                  <a:lnTo>
                    <a:pt x="2496" y="614"/>
                  </a:lnTo>
                  <a:lnTo>
                    <a:pt x="2500" y="606"/>
                  </a:lnTo>
                  <a:lnTo>
                    <a:pt x="2503" y="597"/>
                  </a:lnTo>
                  <a:lnTo>
                    <a:pt x="2505" y="588"/>
                  </a:lnTo>
                  <a:lnTo>
                    <a:pt x="2507" y="578"/>
                  </a:lnTo>
                  <a:lnTo>
                    <a:pt x="2507" y="570"/>
                  </a:lnTo>
                  <a:lnTo>
                    <a:pt x="2507" y="125"/>
                  </a:lnTo>
                  <a:lnTo>
                    <a:pt x="2507" y="115"/>
                  </a:lnTo>
                  <a:lnTo>
                    <a:pt x="2505" y="105"/>
                  </a:lnTo>
                  <a:lnTo>
                    <a:pt x="2503" y="96"/>
                  </a:lnTo>
                  <a:lnTo>
                    <a:pt x="2499" y="87"/>
                  </a:lnTo>
                  <a:lnTo>
                    <a:pt x="2495" y="79"/>
                  </a:lnTo>
                  <a:lnTo>
                    <a:pt x="2491" y="73"/>
                  </a:lnTo>
                  <a:lnTo>
                    <a:pt x="2479" y="58"/>
                  </a:lnTo>
                  <a:lnTo>
                    <a:pt x="2464" y="46"/>
                  </a:lnTo>
                  <a:lnTo>
                    <a:pt x="2456" y="41"/>
                  </a:lnTo>
                  <a:lnTo>
                    <a:pt x="2448" y="37"/>
                  </a:lnTo>
                  <a:lnTo>
                    <a:pt x="2439" y="34"/>
                  </a:lnTo>
                  <a:lnTo>
                    <a:pt x="2430" y="31"/>
                  </a:lnTo>
                  <a:lnTo>
                    <a:pt x="2421" y="30"/>
                  </a:lnTo>
                  <a:lnTo>
                    <a:pt x="2410" y="30"/>
                  </a:lnTo>
                  <a:close/>
                  <a:moveTo>
                    <a:pt x="2464" y="30"/>
                  </a:moveTo>
                  <a:lnTo>
                    <a:pt x="2410" y="30"/>
                  </a:lnTo>
                  <a:lnTo>
                    <a:pt x="2421" y="30"/>
                  </a:lnTo>
                  <a:lnTo>
                    <a:pt x="2430" y="31"/>
                  </a:lnTo>
                  <a:lnTo>
                    <a:pt x="2439" y="34"/>
                  </a:lnTo>
                  <a:lnTo>
                    <a:pt x="2448" y="37"/>
                  </a:lnTo>
                  <a:lnTo>
                    <a:pt x="2456" y="41"/>
                  </a:lnTo>
                  <a:lnTo>
                    <a:pt x="2464" y="46"/>
                  </a:lnTo>
                  <a:lnTo>
                    <a:pt x="2479" y="58"/>
                  </a:lnTo>
                  <a:lnTo>
                    <a:pt x="2491" y="73"/>
                  </a:lnTo>
                  <a:lnTo>
                    <a:pt x="2495" y="79"/>
                  </a:lnTo>
                  <a:lnTo>
                    <a:pt x="2499" y="87"/>
                  </a:lnTo>
                  <a:lnTo>
                    <a:pt x="2503" y="96"/>
                  </a:lnTo>
                  <a:lnTo>
                    <a:pt x="2505" y="105"/>
                  </a:lnTo>
                  <a:lnTo>
                    <a:pt x="2507" y="115"/>
                  </a:lnTo>
                  <a:lnTo>
                    <a:pt x="2507" y="125"/>
                  </a:lnTo>
                  <a:lnTo>
                    <a:pt x="2507" y="570"/>
                  </a:lnTo>
                  <a:lnTo>
                    <a:pt x="2507" y="578"/>
                  </a:lnTo>
                  <a:lnTo>
                    <a:pt x="2505" y="588"/>
                  </a:lnTo>
                  <a:lnTo>
                    <a:pt x="2503" y="597"/>
                  </a:lnTo>
                  <a:lnTo>
                    <a:pt x="2500" y="606"/>
                  </a:lnTo>
                  <a:lnTo>
                    <a:pt x="2496" y="614"/>
                  </a:lnTo>
                  <a:lnTo>
                    <a:pt x="2491" y="622"/>
                  </a:lnTo>
                  <a:lnTo>
                    <a:pt x="2479" y="637"/>
                  </a:lnTo>
                  <a:lnTo>
                    <a:pt x="2464" y="649"/>
                  </a:lnTo>
                  <a:lnTo>
                    <a:pt x="2458" y="653"/>
                  </a:lnTo>
                  <a:lnTo>
                    <a:pt x="2449" y="657"/>
                  </a:lnTo>
                  <a:lnTo>
                    <a:pt x="2441" y="660"/>
                  </a:lnTo>
                  <a:lnTo>
                    <a:pt x="2432" y="663"/>
                  </a:lnTo>
                  <a:lnTo>
                    <a:pt x="2422" y="664"/>
                  </a:lnTo>
                  <a:lnTo>
                    <a:pt x="2411" y="665"/>
                  </a:lnTo>
                  <a:lnTo>
                    <a:pt x="127" y="665"/>
                  </a:lnTo>
                  <a:lnTo>
                    <a:pt x="2463" y="665"/>
                  </a:lnTo>
                  <a:lnTo>
                    <a:pt x="2490" y="647"/>
                  </a:lnTo>
                  <a:lnTo>
                    <a:pt x="2513" y="612"/>
                  </a:lnTo>
                  <a:lnTo>
                    <a:pt x="2522" y="569"/>
                  </a:lnTo>
                  <a:lnTo>
                    <a:pt x="2522" y="125"/>
                  </a:lnTo>
                  <a:lnTo>
                    <a:pt x="2513" y="82"/>
                  </a:lnTo>
                  <a:lnTo>
                    <a:pt x="2490" y="47"/>
                  </a:lnTo>
                  <a:lnTo>
                    <a:pt x="2464" y="30"/>
                  </a:lnTo>
                  <a:close/>
                </a:path>
              </a:pathLst>
            </a:custGeom>
            <a:solidFill>
              <a:srgbClr val="1F5767">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085" name="Picture 37">
              <a:extLst>
                <a:ext uri="{FF2B5EF4-FFF2-40B4-BE49-F238E27FC236}">
                  <a16:creationId xmlns:a16="http://schemas.microsoft.com/office/drawing/2014/main" id="{3E082F4D-4D95-4905-9605-6AB80C2E709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81" y="9508"/>
              <a:ext cx="2507" cy="665"/>
            </a:xfrm>
            <a:prstGeom prst="rect">
              <a:avLst/>
            </a:prstGeom>
            <a:noFill/>
            <a:extLst>
              <a:ext uri="{909E8E84-426E-40DD-AFC4-6F175D3DCCD1}">
                <a14:hiddenFill xmlns:a14="http://schemas.microsoft.com/office/drawing/2010/main">
                  <a:solidFill>
                    <a:srgbClr val="FFFFFF"/>
                  </a:solidFill>
                </a14:hiddenFill>
              </a:ext>
            </a:extLst>
          </p:spPr>
        </p:pic>
        <p:sp>
          <p:nvSpPr>
            <p:cNvPr id="40" name="Freeform 36">
              <a:extLst>
                <a:ext uri="{FF2B5EF4-FFF2-40B4-BE49-F238E27FC236}">
                  <a16:creationId xmlns:a16="http://schemas.microsoft.com/office/drawing/2014/main" id="{13A43114-BDD3-4960-87EF-B82CD1EBC7E9}"/>
                </a:ext>
              </a:extLst>
            </p:cNvPr>
            <p:cNvSpPr>
              <a:spLocks/>
            </p:cNvSpPr>
            <p:nvPr/>
          </p:nvSpPr>
          <p:spPr bwMode="auto">
            <a:xfrm>
              <a:off x="3781" y="9508"/>
              <a:ext cx="2507" cy="665"/>
            </a:xfrm>
            <a:custGeom>
              <a:avLst/>
              <a:gdLst>
                <a:gd name="T0" fmla="+- 0 3892 3781"/>
                <a:gd name="T1" fmla="*/ T0 w 2507"/>
                <a:gd name="T2" fmla="+- 0 9509 9509"/>
                <a:gd name="T3" fmla="*/ 9509 h 665"/>
                <a:gd name="T4" fmla="+- 0 3849 3781"/>
                <a:gd name="T5" fmla="*/ T4 w 2507"/>
                <a:gd name="T6" fmla="+- 0 9517 9509"/>
                <a:gd name="T7" fmla="*/ 9517 h 665"/>
                <a:gd name="T8" fmla="+- 0 3813 3781"/>
                <a:gd name="T9" fmla="*/ T8 w 2507"/>
                <a:gd name="T10" fmla="+- 0 9541 9509"/>
                <a:gd name="T11" fmla="*/ 9541 h 665"/>
                <a:gd name="T12" fmla="+- 0 3790 3781"/>
                <a:gd name="T13" fmla="*/ T12 w 2507"/>
                <a:gd name="T14" fmla="+- 0 9576 9509"/>
                <a:gd name="T15" fmla="*/ 9576 h 665"/>
                <a:gd name="T16" fmla="+- 0 3781 3781"/>
                <a:gd name="T17" fmla="*/ T16 w 2507"/>
                <a:gd name="T18" fmla="+- 0 9619 9509"/>
                <a:gd name="T19" fmla="*/ 9619 h 665"/>
                <a:gd name="T20" fmla="+- 0 3781 3781"/>
                <a:gd name="T21" fmla="*/ T20 w 2507"/>
                <a:gd name="T22" fmla="+- 0 10063 9509"/>
                <a:gd name="T23" fmla="*/ 10063 h 665"/>
                <a:gd name="T24" fmla="+- 0 3790 3781"/>
                <a:gd name="T25" fmla="*/ T24 w 2507"/>
                <a:gd name="T26" fmla="+- 0 10106 9509"/>
                <a:gd name="T27" fmla="*/ 10106 h 665"/>
                <a:gd name="T28" fmla="+- 0 3813 3781"/>
                <a:gd name="T29" fmla="*/ T28 w 2507"/>
                <a:gd name="T30" fmla="+- 0 10141 9509"/>
                <a:gd name="T31" fmla="*/ 10141 h 665"/>
                <a:gd name="T32" fmla="+- 0 3849 3781"/>
                <a:gd name="T33" fmla="*/ T32 w 2507"/>
                <a:gd name="T34" fmla="+- 0 10165 9509"/>
                <a:gd name="T35" fmla="*/ 10165 h 665"/>
                <a:gd name="T36" fmla="+- 0 3892 3781"/>
                <a:gd name="T37" fmla="*/ T36 w 2507"/>
                <a:gd name="T38" fmla="+- 0 10174 9509"/>
                <a:gd name="T39" fmla="*/ 10174 h 665"/>
                <a:gd name="T40" fmla="+- 0 6177 3781"/>
                <a:gd name="T41" fmla="*/ T40 w 2507"/>
                <a:gd name="T42" fmla="+- 0 10174 9509"/>
                <a:gd name="T43" fmla="*/ 10174 h 665"/>
                <a:gd name="T44" fmla="+- 0 6220 3781"/>
                <a:gd name="T45" fmla="*/ T44 w 2507"/>
                <a:gd name="T46" fmla="+- 0 10165 9509"/>
                <a:gd name="T47" fmla="*/ 10165 h 665"/>
                <a:gd name="T48" fmla="+- 0 6256 3781"/>
                <a:gd name="T49" fmla="*/ T48 w 2507"/>
                <a:gd name="T50" fmla="+- 0 10141 9509"/>
                <a:gd name="T51" fmla="*/ 10141 h 665"/>
                <a:gd name="T52" fmla="+- 0 6279 3781"/>
                <a:gd name="T53" fmla="*/ T52 w 2507"/>
                <a:gd name="T54" fmla="+- 0 10106 9509"/>
                <a:gd name="T55" fmla="*/ 10106 h 665"/>
                <a:gd name="T56" fmla="+- 0 6288 3781"/>
                <a:gd name="T57" fmla="*/ T56 w 2507"/>
                <a:gd name="T58" fmla="+- 0 10063 9509"/>
                <a:gd name="T59" fmla="*/ 10063 h 665"/>
                <a:gd name="T60" fmla="+- 0 6288 3781"/>
                <a:gd name="T61" fmla="*/ T60 w 2507"/>
                <a:gd name="T62" fmla="+- 0 9619 9509"/>
                <a:gd name="T63" fmla="*/ 9619 h 665"/>
                <a:gd name="T64" fmla="+- 0 6279 3781"/>
                <a:gd name="T65" fmla="*/ T64 w 2507"/>
                <a:gd name="T66" fmla="+- 0 9576 9509"/>
                <a:gd name="T67" fmla="*/ 9576 h 665"/>
                <a:gd name="T68" fmla="+- 0 6256 3781"/>
                <a:gd name="T69" fmla="*/ T68 w 2507"/>
                <a:gd name="T70" fmla="+- 0 9541 9509"/>
                <a:gd name="T71" fmla="*/ 9541 h 665"/>
                <a:gd name="T72" fmla="+- 0 6220 3781"/>
                <a:gd name="T73" fmla="*/ T72 w 2507"/>
                <a:gd name="T74" fmla="+- 0 9517 9509"/>
                <a:gd name="T75" fmla="*/ 9517 h 665"/>
                <a:gd name="T76" fmla="+- 0 6177 3781"/>
                <a:gd name="T77" fmla="*/ T76 w 2507"/>
                <a:gd name="T78" fmla="+- 0 9509 9509"/>
                <a:gd name="T79" fmla="*/ 9509 h 665"/>
                <a:gd name="T80" fmla="+- 0 3892 3781"/>
                <a:gd name="T81" fmla="*/ T80 w 2507"/>
                <a:gd name="T82" fmla="+- 0 9509 9509"/>
                <a:gd name="T83" fmla="*/ 9509 h 66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2507" h="665">
                  <a:moveTo>
                    <a:pt x="111" y="0"/>
                  </a:moveTo>
                  <a:lnTo>
                    <a:pt x="68" y="8"/>
                  </a:lnTo>
                  <a:lnTo>
                    <a:pt x="32" y="32"/>
                  </a:lnTo>
                  <a:lnTo>
                    <a:pt x="9" y="67"/>
                  </a:lnTo>
                  <a:lnTo>
                    <a:pt x="0" y="110"/>
                  </a:lnTo>
                  <a:lnTo>
                    <a:pt x="0" y="554"/>
                  </a:lnTo>
                  <a:lnTo>
                    <a:pt x="9" y="597"/>
                  </a:lnTo>
                  <a:lnTo>
                    <a:pt x="32" y="632"/>
                  </a:lnTo>
                  <a:lnTo>
                    <a:pt x="68" y="656"/>
                  </a:lnTo>
                  <a:lnTo>
                    <a:pt x="111" y="665"/>
                  </a:lnTo>
                  <a:lnTo>
                    <a:pt x="2396" y="665"/>
                  </a:lnTo>
                  <a:lnTo>
                    <a:pt x="2439" y="656"/>
                  </a:lnTo>
                  <a:lnTo>
                    <a:pt x="2475" y="632"/>
                  </a:lnTo>
                  <a:lnTo>
                    <a:pt x="2498" y="597"/>
                  </a:lnTo>
                  <a:lnTo>
                    <a:pt x="2507" y="554"/>
                  </a:lnTo>
                  <a:lnTo>
                    <a:pt x="2507" y="110"/>
                  </a:lnTo>
                  <a:lnTo>
                    <a:pt x="2498" y="67"/>
                  </a:lnTo>
                  <a:lnTo>
                    <a:pt x="2475" y="32"/>
                  </a:lnTo>
                  <a:lnTo>
                    <a:pt x="2439" y="8"/>
                  </a:lnTo>
                  <a:lnTo>
                    <a:pt x="2396" y="0"/>
                  </a:lnTo>
                  <a:lnTo>
                    <a:pt x="111" y="0"/>
                  </a:lnTo>
                  <a:close/>
                </a:path>
              </a:pathLst>
            </a:custGeom>
            <a:noFill/>
            <a:ln w="19050">
              <a:solidFill>
                <a:srgbClr val="006FC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AutoShape 35">
              <a:extLst>
                <a:ext uri="{FF2B5EF4-FFF2-40B4-BE49-F238E27FC236}">
                  <a16:creationId xmlns:a16="http://schemas.microsoft.com/office/drawing/2014/main" id="{5AA97046-55F9-4399-A658-3814627FFE5D}"/>
                </a:ext>
              </a:extLst>
            </p:cNvPr>
            <p:cNvSpPr>
              <a:spLocks/>
            </p:cNvSpPr>
            <p:nvPr/>
          </p:nvSpPr>
          <p:spPr bwMode="auto">
            <a:xfrm>
              <a:off x="4689" y="8498"/>
              <a:ext cx="120" cy="983"/>
            </a:xfrm>
            <a:custGeom>
              <a:avLst/>
              <a:gdLst>
                <a:gd name="T0" fmla="+- 0 4739 4689"/>
                <a:gd name="T1" fmla="*/ T0 w 120"/>
                <a:gd name="T2" fmla="+- 0 9362 8499"/>
                <a:gd name="T3" fmla="*/ 9362 h 983"/>
                <a:gd name="T4" fmla="+- 0 4689 4689"/>
                <a:gd name="T5" fmla="*/ T4 w 120"/>
                <a:gd name="T6" fmla="+- 0 9362 8499"/>
                <a:gd name="T7" fmla="*/ 9362 h 983"/>
                <a:gd name="T8" fmla="+- 0 4749 4689"/>
                <a:gd name="T9" fmla="*/ T8 w 120"/>
                <a:gd name="T10" fmla="+- 0 9482 8499"/>
                <a:gd name="T11" fmla="*/ 9482 h 983"/>
                <a:gd name="T12" fmla="+- 0 4794 4689"/>
                <a:gd name="T13" fmla="*/ T12 w 120"/>
                <a:gd name="T14" fmla="+- 0 9392 8499"/>
                <a:gd name="T15" fmla="*/ 9392 h 983"/>
                <a:gd name="T16" fmla="+- 0 4743 4689"/>
                <a:gd name="T17" fmla="*/ T16 w 120"/>
                <a:gd name="T18" fmla="+- 0 9392 8499"/>
                <a:gd name="T19" fmla="*/ 9392 h 983"/>
                <a:gd name="T20" fmla="+- 0 4739 4689"/>
                <a:gd name="T21" fmla="*/ T20 w 120"/>
                <a:gd name="T22" fmla="+- 0 9387 8499"/>
                <a:gd name="T23" fmla="*/ 9387 h 983"/>
                <a:gd name="T24" fmla="+- 0 4739 4689"/>
                <a:gd name="T25" fmla="*/ T24 w 120"/>
                <a:gd name="T26" fmla="+- 0 9362 8499"/>
                <a:gd name="T27" fmla="*/ 9362 h 983"/>
                <a:gd name="T28" fmla="+- 0 4755 4689"/>
                <a:gd name="T29" fmla="*/ T28 w 120"/>
                <a:gd name="T30" fmla="+- 0 8499 8499"/>
                <a:gd name="T31" fmla="*/ 8499 h 983"/>
                <a:gd name="T32" fmla="+- 0 4743 4689"/>
                <a:gd name="T33" fmla="*/ T32 w 120"/>
                <a:gd name="T34" fmla="+- 0 8499 8499"/>
                <a:gd name="T35" fmla="*/ 8499 h 983"/>
                <a:gd name="T36" fmla="+- 0 4739 4689"/>
                <a:gd name="T37" fmla="*/ T36 w 120"/>
                <a:gd name="T38" fmla="+- 0 8503 8499"/>
                <a:gd name="T39" fmla="*/ 8503 h 983"/>
                <a:gd name="T40" fmla="+- 0 4739 4689"/>
                <a:gd name="T41" fmla="*/ T40 w 120"/>
                <a:gd name="T42" fmla="+- 0 9387 8499"/>
                <a:gd name="T43" fmla="*/ 9387 h 983"/>
                <a:gd name="T44" fmla="+- 0 4743 4689"/>
                <a:gd name="T45" fmla="*/ T44 w 120"/>
                <a:gd name="T46" fmla="+- 0 9392 8499"/>
                <a:gd name="T47" fmla="*/ 9392 h 983"/>
                <a:gd name="T48" fmla="+- 0 4755 4689"/>
                <a:gd name="T49" fmla="*/ T48 w 120"/>
                <a:gd name="T50" fmla="+- 0 9392 8499"/>
                <a:gd name="T51" fmla="*/ 9392 h 983"/>
                <a:gd name="T52" fmla="+- 0 4759 4689"/>
                <a:gd name="T53" fmla="*/ T52 w 120"/>
                <a:gd name="T54" fmla="+- 0 9387 8499"/>
                <a:gd name="T55" fmla="*/ 9387 h 983"/>
                <a:gd name="T56" fmla="+- 0 4759 4689"/>
                <a:gd name="T57" fmla="*/ T56 w 120"/>
                <a:gd name="T58" fmla="+- 0 8503 8499"/>
                <a:gd name="T59" fmla="*/ 8503 h 983"/>
                <a:gd name="T60" fmla="+- 0 4755 4689"/>
                <a:gd name="T61" fmla="*/ T60 w 120"/>
                <a:gd name="T62" fmla="+- 0 8499 8499"/>
                <a:gd name="T63" fmla="*/ 8499 h 983"/>
                <a:gd name="T64" fmla="+- 0 4809 4689"/>
                <a:gd name="T65" fmla="*/ T64 w 120"/>
                <a:gd name="T66" fmla="+- 0 9362 8499"/>
                <a:gd name="T67" fmla="*/ 9362 h 983"/>
                <a:gd name="T68" fmla="+- 0 4759 4689"/>
                <a:gd name="T69" fmla="*/ T68 w 120"/>
                <a:gd name="T70" fmla="+- 0 9362 8499"/>
                <a:gd name="T71" fmla="*/ 9362 h 983"/>
                <a:gd name="T72" fmla="+- 0 4759 4689"/>
                <a:gd name="T73" fmla="*/ T72 w 120"/>
                <a:gd name="T74" fmla="+- 0 9387 8499"/>
                <a:gd name="T75" fmla="*/ 9387 h 983"/>
                <a:gd name="T76" fmla="+- 0 4755 4689"/>
                <a:gd name="T77" fmla="*/ T76 w 120"/>
                <a:gd name="T78" fmla="+- 0 9392 8499"/>
                <a:gd name="T79" fmla="*/ 9392 h 983"/>
                <a:gd name="T80" fmla="+- 0 4794 4689"/>
                <a:gd name="T81" fmla="*/ T80 w 120"/>
                <a:gd name="T82" fmla="+- 0 9392 8499"/>
                <a:gd name="T83" fmla="*/ 9392 h 983"/>
                <a:gd name="T84" fmla="+- 0 4809 4689"/>
                <a:gd name="T85" fmla="*/ T84 w 120"/>
                <a:gd name="T86" fmla="+- 0 9362 8499"/>
                <a:gd name="T87" fmla="*/ 9362 h 98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120" h="983">
                  <a:moveTo>
                    <a:pt x="50" y="863"/>
                  </a:moveTo>
                  <a:lnTo>
                    <a:pt x="0" y="863"/>
                  </a:lnTo>
                  <a:lnTo>
                    <a:pt x="60" y="983"/>
                  </a:lnTo>
                  <a:lnTo>
                    <a:pt x="105" y="893"/>
                  </a:lnTo>
                  <a:lnTo>
                    <a:pt x="54" y="893"/>
                  </a:lnTo>
                  <a:lnTo>
                    <a:pt x="50" y="888"/>
                  </a:lnTo>
                  <a:lnTo>
                    <a:pt x="50" y="863"/>
                  </a:lnTo>
                  <a:close/>
                  <a:moveTo>
                    <a:pt x="66" y="0"/>
                  </a:moveTo>
                  <a:lnTo>
                    <a:pt x="54" y="0"/>
                  </a:lnTo>
                  <a:lnTo>
                    <a:pt x="50" y="4"/>
                  </a:lnTo>
                  <a:lnTo>
                    <a:pt x="50" y="888"/>
                  </a:lnTo>
                  <a:lnTo>
                    <a:pt x="54" y="893"/>
                  </a:lnTo>
                  <a:lnTo>
                    <a:pt x="66" y="893"/>
                  </a:lnTo>
                  <a:lnTo>
                    <a:pt x="70" y="888"/>
                  </a:lnTo>
                  <a:lnTo>
                    <a:pt x="70" y="4"/>
                  </a:lnTo>
                  <a:lnTo>
                    <a:pt x="66" y="0"/>
                  </a:lnTo>
                  <a:close/>
                  <a:moveTo>
                    <a:pt x="120" y="863"/>
                  </a:moveTo>
                  <a:lnTo>
                    <a:pt x="70" y="863"/>
                  </a:lnTo>
                  <a:lnTo>
                    <a:pt x="70" y="888"/>
                  </a:lnTo>
                  <a:lnTo>
                    <a:pt x="66" y="893"/>
                  </a:lnTo>
                  <a:lnTo>
                    <a:pt x="105" y="893"/>
                  </a:lnTo>
                  <a:lnTo>
                    <a:pt x="120" y="8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AutoShape 34">
              <a:extLst>
                <a:ext uri="{FF2B5EF4-FFF2-40B4-BE49-F238E27FC236}">
                  <a16:creationId xmlns:a16="http://schemas.microsoft.com/office/drawing/2014/main" id="{AFE66299-D568-44D0-A276-E6EED7739E7F}"/>
                </a:ext>
              </a:extLst>
            </p:cNvPr>
            <p:cNvSpPr>
              <a:spLocks/>
            </p:cNvSpPr>
            <p:nvPr/>
          </p:nvSpPr>
          <p:spPr bwMode="auto">
            <a:xfrm>
              <a:off x="6557" y="9506"/>
              <a:ext cx="2290" cy="695"/>
            </a:xfrm>
            <a:custGeom>
              <a:avLst/>
              <a:gdLst>
                <a:gd name="T0" fmla="+- 0 6646 6557"/>
                <a:gd name="T1" fmla="*/ T0 w 2290"/>
                <a:gd name="T2" fmla="+- 0 9512 9507"/>
                <a:gd name="T3" fmla="*/ 9512 h 695"/>
                <a:gd name="T4" fmla="+- 0 6595 6557"/>
                <a:gd name="T5" fmla="*/ T4 w 2290"/>
                <a:gd name="T6" fmla="+- 0 9542 9507"/>
                <a:gd name="T7" fmla="*/ 9542 h 695"/>
                <a:gd name="T8" fmla="+- 0 6567 6557"/>
                <a:gd name="T9" fmla="*/ T8 w 2290"/>
                <a:gd name="T10" fmla="+- 0 9583 9507"/>
                <a:gd name="T11" fmla="*/ 9583 h 695"/>
                <a:gd name="T12" fmla="+- 0 6557 6557"/>
                <a:gd name="T13" fmla="*/ T12 w 2290"/>
                <a:gd name="T14" fmla="+- 0 9632 9507"/>
                <a:gd name="T15" fmla="*/ 9632 h 695"/>
                <a:gd name="T16" fmla="+- 0 6563 6557"/>
                <a:gd name="T17" fmla="*/ T16 w 2290"/>
                <a:gd name="T18" fmla="+- 0 10113 9507"/>
                <a:gd name="T19" fmla="*/ 10113 h 695"/>
                <a:gd name="T20" fmla="+- 0 6579 6557"/>
                <a:gd name="T21" fmla="*/ T20 w 2290"/>
                <a:gd name="T22" fmla="+- 0 10147 9507"/>
                <a:gd name="T23" fmla="*/ 10147 h 695"/>
                <a:gd name="T24" fmla="+- 0 6613 6557"/>
                <a:gd name="T25" fmla="*/ T24 w 2290"/>
                <a:gd name="T26" fmla="+- 0 10181 9507"/>
                <a:gd name="T27" fmla="*/ 10181 h 695"/>
                <a:gd name="T28" fmla="+- 0 6657 6557"/>
                <a:gd name="T29" fmla="*/ T28 w 2290"/>
                <a:gd name="T30" fmla="+- 0 10199 9507"/>
                <a:gd name="T31" fmla="*/ 10199 h 695"/>
                <a:gd name="T32" fmla="+- 0 8734 6557"/>
                <a:gd name="T33" fmla="*/ T32 w 2290"/>
                <a:gd name="T34" fmla="+- 0 10201 9507"/>
                <a:gd name="T35" fmla="*/ 10201 h 695"/>
                <a:gd name="T36" fmla="+- 0 8781 6557"/>
                <a:gd name="T37" fmla="*/ T36 w 2290"/>
                <a:gd name="T38" fmla="+- 0 10187 9507"/>
                <a:gd name="T39" fmla="*/ 10187 h 695"/>
                <a:gd name="T40" fmla="+- 0 6604 6557"/>
                <a:gd name="T41" fmla="*/ T40 w 2290"/>
                <a:gd name="T42" fmla="+- 0 10154 9507"/>
                <a:gd name="T43" fmla="*/ 10154 h 695"/>
                <a:gd name="T44" fmla="+- 0 6581 6557"/>
                <a:gd name="T45" fmla="*/ T44 w 2290"/>
                <a:gd name="T46" fmla="+- 0 9589 9507"/>
                <a:gd name="T47" fmla="*/ 9589 h 695"/>
                <a:gd name="T48" fmla="+- 0 8781 6557"/>
                <a:gd name="T49" fmla="*/ T48 w 2290"/>
                <a:gd name="T50" fmla="+- 0 9522 9507"/>
                <a:gd name="T51" fmla="*/ 9522 h 695"/>
                <a:gd name="T52" fmla="+- 0 8735 6557"/>
                <a:gd name="T53" fmla="*/ T52 w 2290"/>
                <a:gd name="T54" fmla="+- 0 9508 9507"/>
                <a:gd name="T55" fmla="*/ 9508 h 695"/>
                <a:gd name="T56" fmla="+- 0 6683 6557"/>
                <a:gd name="T57" fmla="*/ T56 w 2290"/>
                <a:gd name="T58" fmla="+- 0 9522 9507"/>
                <a:gd name="T59" fmla="*/ 9522 h 695"/>
                <a:gd name="T60" fmla="+- 0 6572 6557"/>
                <a:gd name="T61" fmla="*/ T60 w 2290"/>
                <a:gd name="T62" fmla="+- 0 9632 9507"/>
                <a:gd name="T63" fmla="*/ 9632 h 695"/>
                <a:gd name="T64" fmla="+- 0 6640 6557"/>
                <a:gd name="T65" fmla="*/ T64 w 2290"/>
                <a:gd name="T66" fmla="+- 0 10178 9507"/>
                <a:gd name="T67" fmla="*/ 10178 h 695"/>
                <a:gd name="T68" fmla="+- 0 8773 6557"/>
                <a:gd name="T69" fmla="*/ T68 w 2290"/>
                <a:gd name="T70" fmla="+- 0 10172 9507"/>
                <a:gd name="T71" fmla="*/ 10172 h 695"/>
                <a:gd name="T72" fmla="+- 0 6655 6557"/>
                <a:gd name="T73" fmla="*/ T72 w 2290"/>
                <a:gd name="T74" fmla="+- 0 10168 9507"/>
                <a:gd name="T75" fmla="*/ 10168 h 695"/>
                <a:gd name="T76" fmla="+- 0 6615 6557"/>
                <a:gd name="T77" fmla="*/ T76 w 2290"/>
                <a:gd name="T78" fmla="+- 0 10144 9507"/>
                <a:gd name="T79" fmla="*/ 10144 h 695"/>
                <a:gd name="T80" fmla="+- 0 6592 6557"/>
                <a:gd name="T81" fmla="*/ T80 w 2290"/>
                <a:gd name="T82" fmla="+- 0 10105 9507"/>
                <a:gd name="T83" fmla="*/ 10105 h 695"/>
                <a:gd name="T84" fmla="+- 0 6587 6557"/>
                <a:gd name="T85" fmla="*/ T84 w 2290"/>
                <a:gd name="T86" fmla="+- 0 9632 9507"/>
                <a:gd name="T87" fmla="*/ 9632 h 695"/>
                <a:gd name="T88" fmla="+- 0 6594 6557"/>
                <a:gd name="T89" fmla="*/ T88 w 2290"/>
                <a:gd name="T90" fmla="+- 0 9596 9507"/>
                <a:gd name="T91" fmla="*/ 9596 h 695"/>
                <a:gd name="T92" fmla="+- 0 6629 6557"/>
                <a:gd name="T93" fmla="*/ T92 w 2290"/>
                <a:gd name="T94" fmla="+- 0 9553 9507"/>
                <a:gd name="T95" fmla="*/ 9553 h 695"/>
                <a:gd name="T96" fmla="+- 0 6663 6557"/>
                <a:gd name="T97" fmla="*/ T96 w 2290"/>
                <a:gd name="T98" fmla="+- 0 9539 9507"/>
                <a:gd name="T99" fmla="*/ 9539 h 695"/>
                <a:gd name="T100" fmla="+- 0 8764 6557"/>
                <a:gd name="T101" fmla="*/ T100 w 2290"/>
                <a:gd name="T102" fmla="+- 0 9530 9507"/>
                <a:gd name="T103" fmla="*/ 9530 h 695"/>
                <a:gd name="T104" fmla="+- 0 8764 6557"/>
                <a:gd name="T105" fmla="*/ T104 w 2290"/>
                <a:gd name="T106" fmla="+- 0 9530 9507"/>
                <a:gd name="T107" fmla="*/ 9530 h 695"/>
                <a:gd name="T108" fmla="+- 0 8832 6557"/>
                <a:gd name="T109" fmla="*/ T108 w 2290"/>
                <a:gd name="T110" fmla="+- 0 10076 9507"/>
                <a:gd name="T111" fmla="*/ 10076 h 695"/>
                <a:gd name="T112" fmla="+- 0 8721 6557"/>
                <a:gd name="T113" fmla="*/ T112 w 2290"/>
                <a:gd name="T114" fmla="+- 0 10187 9507"/>
                <a:gd name="T115" fmla="*/ 10187 h 695"/>
                <a:gd name="T116" fmla="+- 0 8809 6557"/>
                <a:gd name="T117" fmla="*/ T116 w 2290"/>
                <a:gd name="T118" fmla="+- 0 10166 9507"/>
                <a:gd name="T119" fmla="*/ 10166 h 695"/>
                <a:gd name="T120" fmla="+- 0 8832 6557"/>
                <a:gd name="T121" fmla="*/ T120 w 2290"/>
                <a:gd name="T122" fmla="+- 0 10136 9507"/>
                <a:gd name="T123" fmla="*/ 10136 h 695"/>
                <a:gd name="T124" fmla="+- 0 8846 6557"/>
                <a:gd name="T125" fmla="*/ T124 w 2290"/>
                <a:gd name="T126" fmla="+- 0 10089 9507"/>
                <a:gd name="T127" fmla="*/ 10089 h 695"/>
                <a:gd name="T128" fmla="+- 0 8845 6557"/>
                <a:gd name="T129" fmla="*/ T128 w 2290"/>
                <a:gd name="T130" fmla="+- 0 9608 9507"/>
                <a:gd name="T131" fmla="*/ 9608 h 695"/>
                <a:gd name="T132" fmla="+- 0 8826 6557"/>
                <a:gd name="T133" fmla="*/ T132 w 2290"/>
                <a:gd name="T134" fmla="+- 0 9563 9507"/>
                <a:gd name="T135" fmla="*/ 9563 h 695"/>
                <a:gd name="T136" fmla="+- 0 8791 6557"/>
                <a:gd name="T137" fmla="*/ T136 w 2290"/>
                <a:gd name="T138" fmla="+- 0 9528 9507"/>
                <a:gd name="T139" fmla="*/ 9528 h 695"/>
                <a:gd name="T140" fmla="+- 0 6683 6557"/>
                <a:gd name="T141" fmla="*/ T140 w 2290"/>
                <a:gd name="T142" fmla="+- 0 9537 9507"/>
                <a:gd name="T143" fmla="*/ 9537 h 695"/>
                <a:gd name="T144" fmla="+- 0 6645 6557"/>
                <a:gd name="T145" fmla="*/ T144 w 2290"/>
                <a:gd name="T146" fmla="+- 0 9544 9507"/>
                <a:gd name="T147" fmla="*/ 9544 h 695"/>
                <a:gd name="T148" fmla="+- 0 6603 6557"/>
                <a:gd name="T149" fmla="*/ T148 w 2290"/>
                <a:gd name="T150" fmla="+- 0 9580 9507"/>
                <a:gd name="T151" fmla="*/ 9580 h 695"/>
                <a:gd name="T152" fmla="+- 0 6589 6557"/>
                <a:gd name="T153" fmla="*/ T152 w 2290"/>
                <a:gd name="T154" fmla="+- 0 9614 9507"/>
                <a:gd name="T155" fmla="*/ 9614 h 695"/>
                <a:gd name="T156" fmla="+- 0 6588 6557"/>
                <a:gd name="T157" fmla="*/ T156 w 2290"/>
                <a:gd name="T158" fmla="+- 0 10086 9507"/>
                <a:gd name="T159" fmla="*/ 10086 h 695"/>
                <a:gd name="T160" fmla="+- 0 6599 6557"/>
                <a:gd name="T161" fmla="*/ T160 w 2290"/>
                <a:gd name="T162" fmla="+- 0 10122 9507"/>
                <a:gd name="T163" fmla="*/ 10122 h 695"/>
                <a:gd name="T164" fmla="+- 0 6638 6557"/>
                <a:gd name="T165" fmla="*/ T164 w 2290"/>
                <a:gd name="T166" fmla="+- 0 10161 9507"/>
                <a:gd name="T167" fmla="*/ 10161 h 695"/>
                <a:gd name="T168" fmla="+- 0 6674 6557"/>
                <a:gd name="T169" fmla="*/ T168 w 2290"/>
                <a:gd name="T170" fmla="+- 0 10171 9507"/>
                <a:gd name="T171" fmla="*/ 10171 h 695"/>
                <a:gd name="T172" fmla="+- 0 8742 6557"/>
                <a:gd name="T173" fmla="*/ T172 w 2290"/>
                <a:gd name="T174" fmla="+- 0 10170 9507"/>
                <a:gd name="T175" fmla="*/ 10170 h 695"/>
                <a:gd name="T176" fmla="+- 0 8774 6557"/>
                <a:gd name="T177" fmla="*/ T176 w 2290"/>
                <a:gd name="T178" fmla="+- 0 10156 9507"/>
                <a:gd name="T179" fmla="*/ 10156 h 695"/>
                <a:gd name="T180" fmla="+- 0 8810 6557"/>
                <a:gd name="T181" fmla="*/ T180 w 2290"/>
                <a:gd name="T182" fmla="+- 0 10113 9507"/>
                <a:gd name="T183" fmla="*/ 10113 h 695"/>
                <a:gd name="T184" fmla="+- 0 8817 6557"/>
                <a:gd name="T185" fmla="*/ T184 w 2290"/>
                <a:gd name="T186" fmla="+- 0 10077 9507"/>
                <a:gd name="T187" fmla="*/ 10077 h 695"/>
                <a:gd name="T188" fmla="+- 0 8813 6557"/>
                <a:gd name="T189" fmla="*/ T188 w 2290"/>
                <a:gd name="T190" fmla="+- 0 9603 9507"/>
                <a:gd name="T191" fmla="*/ 9603 h 695"/>
                <a:gd name="T192" fmla="+- 0 8789 6557"/>
                <a:gd name="T193" fmla="*/ T192 w 2290"/>
                <a:gd name="T194" fmla="+- 0 9565 9507"/>
                <a:gd name="T195" fmla="*/ 9565 h 695"/>
                <a:gd name="T196" fmla="+- 0 8749 6557"/>
                <a:gd name="T197" fmla="*/ T196 w 2290"/>
                <a:gd name="T198" fmla="+- 0 9541 9507"/>
                <a:gd name="T199" fmla="*/ 9541 h 695"/>
                <a:gd name="T200" fmla="+- 0 8774 6557"/>
                <a:gd name="T201" fmla="*/ T200 w 2290"/>
                <a:gd name="T202" fmla="+- 0 9537 9507"/>
                <a:gd name="T203" fmla="*/ 9537 h 695"/>
                <a:gd name="T204" fmla="+- 0 8749 6557"/>
                <a:gd name="T205" fmla="*/ T204 w 2290"/>
                <a:gd name="T206" fmla="+- 0 9541 9507"/>
                <a:gd name="T207" fmla="*/ 9541 h 695"/>
                <a:gd name="T208" fmla="+- 0 8789 6557"/>
                <a:gd name="T209" fmla="*/ T208 w 2290"/>
                <a:gd name="T210" fmla="+- 0 9565 9507"/>
                <a:gd name="T211" fmla="*/ 9565 h 695"/>
                <a:gd name="T212" fmla="+- 0 8813 6557"/>
                <a:gd name="T213" fmla="*/ T212 w 2290"/>
                <a:gd name="T214" fmla="+- 0 9603 9507"/>
                <a:gd name="T215" fmla="*/ 9603 h 695"/>
                <a:gd name="T216" fmla="+- 0 8817 6557"/>
                <a:gd name="T217" fmla="*/ T216 w 2290"/>
                <a:gd name="T218" fmla="+- 0 10077 9507"/>
                <a:gd name="T219" fmla="*/ 10077 h 695"/>
                <a:gd name="T220" fmla="+- 0 8810 6557"/>
                <a:gd name="T221" fmla="*/ T220 w 2290"/>
                <a:gd name="T222" fmla="+- 0 10113 9507"/>
                <a:gd name="T223" fmla="*/ 10113 h 695"/>
                <a:gd name="T224" fmla="+- 0 8774 6557"/>
                <a:gd name="T225" fmla="*/ T224 w 2290"/>
                <a:gd name="T226" fmla="+- 0 10156 9507"/>
                <a:gd name="T227" fmla="*/ 10156 h 695"/>
                <a:gd name="T228" fmla="+- 0 8742 6557"/>
                <a:gd name="T229" fmla="*/ T228 w 2290"/>
                <a:gd name="T230" fmla="+- 0 10170 9507"/>
                <a:gd name="T231" fmla="*/ 10170 h 695"/>
                <a:gd name="T232" fmla="+- 0 8773 6557"/>
                <a:gd name="T233" fmla="*/ T232 w 2290"/>
                <a:gd name="T234" fmla="+- 0 10172 9507"/>
                <a:gd name="T235" fmla="*/ 10172 h 695"/>
                <a:gd name="T236" fmla="+- 0 8832 6557"/>
                <a:gd name="T237" fmla="*/ T236 w 2290"/>
                <a:gd name="T238" fmla="+- 0 9632 9507"/>
                <a:gd name="T239" fmla="*/ 9632 h 69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Lst>
              <a:rect l="0" t="0" r="r" b="b"/>
              <a:pathLst>
                <a:path w="2290" h="695">
                  <a:moveTo>
                    <a:pt x="126" y="0"/>
                  </a:moveTo>
                  <a:lnTo>
                    <a:pt x="114" y="0"/>
                  </a:lnTo>
                  <a:lnTo>
                    <a:pt x="101" y="2"/>
                  </a:lnTo>
                  <a:lnTo>
                    <a:pt x="89" y="5"/>
                  </a:lnTo>
                  <a:lnTo>
                    <a:pt x="78" y="9"/>
                  </a:lnTo>
                  <a:lnTo>
                    <a:pt x="67" y="14"/>
                  </a:lnTo>
                  <a:lnTo>
                    <a:pt x="56" y="21"/>
                  </a:lnTo>
                  <a:lnTo>
                    <a:pt x="38" y="35"/>
                  </a:lnTo>
                  <a:lnTo>
                    <a:pt x="36" y="38"/>
                  </a:lnTo>
                  <a:lnTo>
                    <a:pt x="22" y="54"/>
                  </a:lnTo>
                  <a:lnTo>
                    <a:pt x="16" y="65"/>
                  </a:lnTo>
                  <a:lnTo>
                    <a:pt x="10" y="76"/>
                  </a:lnTo>
                  <a:lnTo>
                    <a:pt x="6" y="87"/>
                  </a:lnTo>
                  <a:lnTo>
                    <a:pt x="3" y="99"/>
                  </a:lnTo>
                  <a:lnTo>
                    <a:pt x="1" y="112"/>
                  </a:lnTo>
                  <a:lnTo>
                    <a:pt x="0" y="125"/>
                  </a:lnTo>
                  <a:lnTo>
                    <a:pt x="0" y="570"/>
                  </a:lnTo>
                  <a:lnTo>
                    <a:pt x="1" y="581"/>
                  </a:lnTo>
                  <a:lnTo>
                    <a:pt x="3" y="593"/>
                  </a:lnTo>
                  <a:lnTo>
                    <a:pt x="6" y="606"/>
                  </a:lnTo>
                  <a:lnTo>
                    <a:pt x="10" y="617"/>
                  </a:lnTo>
                  <a:lnTo>
                    <a:pt x="15" y="628"/>
                  </a:lnTo>
                  <a:lnTo>
                    <a:pt x="21" y="639"/>
                  </a:lnTo>
                  <a:lnTo>
                    <a:pt x="22" y="640"/>
                  </a:lnTo>
                  <a:lnTo>
                    <a:pt x="36" y="657"/>
                  </a:lnTo>
                  <a:lnTo>
                    <a:pt x="38" y="659"/>
                  </a:lnTo>
                  <a:lnTo>
                    <a:pt x="55" y="672"/>
                  </a:lnTo>
                  <a:lnTo>
                    <a:pt x="56" y="674"/>
                  </a:lnTo>
                  <a:lnTo>
                    <a:pt x="66" y="679"/>
                  </a:lnTo>
                  <a:lnTo>
                    <a:pt x="76" y="684"/>
                  </a:lnTo>
                  <a:lnTo>
                    <a:pt x="88" y="689"/>
                  </a:lnTo>
                  <a:lnTo>
                    <a:pt x="100" y="692"/>
                  </a:lnTo>
                  <a:lnTo>
                    <a:pt x="112" y="694"/>
                  </a:lnTo>
                  <a:lnTo>
                    <a:pt x="125" y="695"/>
                  </a:lnTo>
                  <a:lnTo>
                    <a:pt x="2164" y="695"/>
                  </a:lnTo>
                  <a:lnTo>
                    <a:pt x="2177" y="694"/>
                  </a:lnTo>
                  <a:lnTo>
                    <a:pt x="2189" y="692"/>
                  </a:lnTo>
                  <a:lnTo>
                    <a:pt x="2201" y="689"/>
                  </a:lnTo>
                  <a:lnTo>
                    <a:pt x="2213" y="685"/>
                  </a:lnTo>
                  <a:lnTo>
                    <a:pt x="2224" y="680"/>
                  </a:lnTo>
                  <a:lnTo>
                    <a:pt x="126" y="680"/>
                  </a:lnTo>
                  <a:lnTo>
                    <a:pt x="83" y="671"/>
                  </a:lnTo>
                  <a:lnTo>
                    <a:pt x="47" y="647"/>
                  </a:lnTo>
                  <a:lnTo>
                    <a:pt x="24" y="612"/>
                  </a:lnTo>
                  <a:lnTo>
                    <a:pt x="15" y="569"/>
                  </a:lnTo>
                  <a:lnTo>
                    <a:pt x="15" y="125"/>
                  </a:lnTo>
                  <a:lnTo>
                    <a:pt x="24" y="82"/>
                  </a:lnTo>
                  <a:lnTo>
                    <a:pt x="47" y="47"/>
                  </a:lnTo>
                  <a:lnTo>
                    <a:pt x="83" y="23"/>
                  </a:lnTo>
                  <a:lnTo>
                    <a:pt x="126" y="15"/>
                  </a:lnTo>
                  <a:lnTo>
                    <a:pt x="2224" y="15"/>
                  </a:lnTo>
                  <a:lnTo>
                    <a:pt x="2214" y="10"/>
                  </a:lnTo>
                  <a:lnTo>
                    <a:pt x="2203" y="6"/>
                  </a:lnTo>
                  <a:lnTo>
                    <a:pt x="2190" y="2"/>
                  </a:lnTo>
                  <a:lnTo>
                    <a:pt x="2178" y="1"/>
                  </a:lnTo>
                  <a:lnTo>
                    <a:pt x="2165" y="0"/>
                  </a:lnTo>
                  <a:lnTo>
                    <a:pt x="126" y="0"/>
                  </a:lnTo>
                  <a:close/>
                  <a:moveTo>
                    <a:pt x="2164" y="15"/>
                  </a:moveTo>
                  <a:lnTo>
                    <a:pt x="126" y="15"/>
                  </a:lnTo>
                  <a:lnTo>
                    <a:pt x="83" y="23"/>
                  </a:lnTo>
                  <a:lnTo>
                    <a:pt x="47" y="47"/>
                  </a:lnTo>
                  <a:lnTo>
                    <a:pt x="24" y="82"/>
                  </a:lnTo>
                  <a:lnTo>
                    <a:pt x="15" y="125"/>
                  </a:lnTo>
                  <a:lnTo>
                    <a:pt x="15" y="569"/>
                  </a:lnTo>
                  <a:lnTo>
                    <a:pt x="24" y="612"/>
                  </a:lnTo>
                  <a:lnTo>
                    <a:pt x="47" y="647"/>
                  </a:lnTo>
                  <a:lnTo>
                    <a:pt x="83" y="671"/>
                  </a:lnTo>
                  <a:lnTo>
                    <a:pt x="126" y="680"/>
                  </a:lnTo>
                  <a:lnTo>
                    <a:pt x="2164" y="680"/>
                  </a:lnTo>
                  <a:lnTo>
                    <a:pt x="2207" y="671"/>
                  </a:lnTo>
                  <a:lnTo>
                    <a:pt x="2216" y="665"/>
                  </a:lnTo>
                  <a:lnTo>
                    <a:pt x="127" y="665"/>
                  </a:lnTo>
                  <a:lnTo>
                    <a:pt x="117" y="664"/>
                  </a:lnTo>
                  <a:lnTo>
                    <a:pt x="107" y="663"/>
                  </a:lnTo>
                  <a:lnTo>
                    <a:pt x="98" y="661"/>
                  </a:lnTo>
                  <a:lnTo>
                    <a:pt x="89" y="657"/>
                  </a:lnTo>
                  <a:lnTo>
                    <a:pt x="81" y="654"/>
                  </a:lnTo>
                  <a:lnTo>
                    <a:pt x="73" y="649"/>
                  </a:lnTo>
                  <a:lnTo>
                    <a:pt x="58" y="637"/>
                  </a:lnTo>
                  <a:lnTo>
                    <a:pt x="46" y="622"/>
                  </a:lnTo>
                  <a:lnTo>
                    <a:pt x="42" y="615"/>
                  </a:lnTo>
                  <a:lnTo>
                    <a:pt x="38" y="607"/>
                  </a:lnTo>
                  <a:lnTo>
                    <a:pt x="35" y="598"/>
                  </a:lnTo>
                  <a:lnTo>
                    <a:pt x="32" y="589"/>
                  </a:lnTo>
                  <a:lnTo>
                    <a:pt x="31" y="579"/>
                  </a:lnTo>
                  <a:lnTo>
                    <a:pt x="30" y="570"/>
                  </a:lnTo>
                  <a:lnTo>
                    <a:pt x="30" y="125"/>
                  </a:lnTo>
                  <a:lnTo>
                    <a:pt x="31" y="116"/>
                  </a:lnTo>
                  <a:lnTo>
                    <a:pt x="32" y="107"/>
                  </a:lnTo>
                  <a:lnTo>
                    <a:pt x="34" y="98"/>
                  </a:lnTo>
                  <a:lnTo>
                    <a:pt x="37" y="89"/>
                  </a:lnTo>
                  <a:lnTo>
                    <a:pt x="41" y="80"/>
                  </a:lnTo>
                  <a:lnTo>
                    <a:pt x="46" y="73"/>
                  </a:lnTo>
                  <a:lnTo>
                    <a:pt x="58" y="58"/>
                  </a:lnTo>
                  <a:lnTo>
                    <a:pt x="72" y="46"/>
                  </a:lnTo>
                  <a:lnTo>
                    <a:pt x="80" y="41"/>
                  </a:lnTo>
                  <a:lnTo>
                    <a:pt x="88" y="37"/>
                  </a:lnTo>
                  <a:lnTo>
                    <a:pt x="97" y="34"/>
                  </a:lnTo>
                  <a:lnTo>
                    <a:pt x="106" y="32"/>
                  </a:lnTo>
                  <a:lnTo>
                    <a:pt x="115" y="30"/>
                  </a:lnTo>
                  <a:lnTo>
                    <a:pt x="126" y="30"/>
                  </a:lnTo>
                  <a:lnTo>
                    <a:pt x="2217" y="30"/>
                  </a:lnTo>
                  <a:lnTo>
                    <a:pt x="2207" y="23"/>
                  </a:lnTo>
                  <a:lnTo>
                    <a:pt x="2164" y="15"/>
                  </a:lnTo>
                  <a:close/>
                  <a:moveTo>
                    <a:pt x="2224" y="15"/>
                  </a:moveTo>
                  <a:lnTo>
                    <a:pt x="2164" y="15"/>
                  </a:lnTo>
                  <a:lnTo>
                    <a:pt x="2207" y="23"/>
                  </a:lnTo>
                  <a:lnTo>
                    <a:pt x="2243" y="47"/>
                  </a:lnTo>
                  <a:lnTo>
                    <a:pt x="2266" y="82"/>
                  </a:lnTo>
                  <a:lnTo>
                    <a:pt x="2275" y="125"/>
                  </a:lnTo>
                  <a:lnTo>
                    <a:pt x="2275" y="569"/>
                  </a:lnTo>
                  <a:lnTo>
                    <a:pt x="2266" y="612"/>
                  </a:lnTo>
                  <a:lnTo>
                    <a:pt x="2243" y="647"/>
                  </a:lnTo>
                  <a:lnTo>
                    <a:pt x="2207" y="671"/>
                  </a:lnTo>
                  <a:lnTo>
                    <a:pt x="2164" y="680"/>
                  </a:lnTo>
                  <a:lnTo>
                    <a:pt x="2224" y="680"/>
                  </a:lnTo>
                  <a:lnTo>
                    <a:pt x="2234" y="674"/>
                  </a:lnTo>
                  <a:lnTo>
                    <a:pt x="2236" y="672"/>
                  </a:lnTo>
                  <a:lnTo>
                    <a:pt x="2252" y="659"/>
                  </a:lnTo>
                  <a:lnTo>
                    <a:pt x="2254" y="657"/>
                  </a:lnTo>
                  <a:lnTo>
                    <a:pt x="2268" y="640"/>
                  </a:lnTo>
                  <a:lnTo>
                    <a:pt x="2269" y="639"/>
                  </a:lnTo>
                  <a:lnTo>
                    <a:pt x="2275" y="629"/>
                  </a:lnTo>
                  <a:lnTo>
                    <a:pt x="2280" y="619"/>
                  </a:lnTo>
                  <a:lnTo>
                    <a:pt x="2284" y="607"/>
                  </a:lnTo>
                  <a:lnTo>
                    <a:pt x="2287" y="595"/>
                  </a:lnTo>
                  <a:lnTo>
                    <a:pt x="2289" y="582"/>
                  </a:lnTo>
                  <a:lnTo>
                    <a:pt x="2290" y="570"/>
                  </a:lnTo>
                  <a:lnTo>
                    <a:pt x="2290" y="125"/>
                  </a:lnTo>
                  <a:lnTo>
                    <a:pt x="2289" y="113"/>
                  </a:lnTo>
                  <a:lnTo>
                    <a:pt x="2288" y="101"/>
                  </a:lnTo>
                  <a:lnTo>
                    <a:pt x="2285" y="89"/>
                  </a:lnTo>
                  <a:lnTo>
                    <a:pt x="2280" y="77"/>
                  </a:lnTo>
                  <a:lnTo>
                    <a:pt x="2275" y="66"/>
                  </a:lnTo>
                  <a:lnTo>
                    <a:pt x="2269" y="56"/>
                  </a:lnTo>
                  <a:lnTo>
                    <a:pt x="2254" y="38"/>
                  </a:lnTo>
                  <a:lnTo>
                    <a:pt x="2252" y="35"/>
                  </a:lnTo>
                  <a:lnTo>
                    <a:pt x="2236" y="22"/>
                  </a:lnTo>
                  <a:lnTo>
                    <a:pt x="2234" y="21"/>
                  </a:lnTo>
                  <a:lnTo>
                    <a:pt x="2225" y="15"/>
                  </a:lnTo>
                  <a:lnTo>
                    <a:pt x="2224" y="15"/>
                  </a:lnTo>
                  <a:close/>
                  <a:moveTo>
                    <a:pt x="2164" y="30"/>
                  </a:moveTo>
                  <a:lnTo>
                    <a:pt x="126" y="30"/>
                  </a:lnTo>
                  <a:lnTo>
                    <a:pt x="115" y="30"/>
                  </a:lnTo>
                  <a:lnTo>
                    <a:pt x="106" y="32"/>
                  </a:lnTo>
                  <a:lnTo>
                    <a:pt x="97" y="34"/>
                  </a:lnTo>
                  <a:lnTo>
                    <a:pt x="88" y="37"/>
                  </a:lnTo>
                  <a:lnTo>
                    <a:pt x="80" y="41"/>
                  </a:lnTo>
                  <a:lnTo>
                    <a:pt x="72" y="46"/>
                  </a:lnTo>
                  <a:lnTo>
                    <a:pt x="58" y="58"/>
                  </a:lnTo>
                  <a:lnTo>
                    <a:pt x="46" y="73"/>
                  </a:lnTo>
                  <a:lnTo>
                    <a:pt x="41" y="80"/>
                  </a:lnTo>
                  <a:lnTo>
                    <a:pt x="37" y="89"/>
                  </a:lnTo>
                  <a:lnTo>
                    <a:pt x="34" y="98"/>
                  </a:lnTo>
                  <a:lnTo>
                    <a:pt x="32" y="107"/>
                  </a:lnTo>
                  <a:lnTo>
                    <a:pt x="31" y="116"/>
                  </a:lnTo>
                  <a:lnTo>
                    <a:pt x="30" y="125"/>
                  </a:lnTo>
                  <a:lnTo>
                    <a:pt x="30" y="570"/>
                  </a:lnTo>
                  <a:lnTo>
                    <a:pt x="31" y="579"/>
                  </a:lnTo>
                  <a:lnTo>
                    <a:pt x="32" y="589"/>
                  </a:lnTo>
                  <a:lnTo>
                    <a:pt x="35" y="598"/>
                  </a:lnTo>
                  <a:lnTo>
                    <a:pt x="38" y="607"/>
                  </a:lnTo>
                  <a:lnTo>
                    <a:pt x="42" y="615"/>
                  </a:lnTo>
                  <a:lnTo>
                    <a:pt x="46" y="622"/>
                  </a:lnTo>
                  <a:lnTo>
                    <a:pt x="58" y="637"/>
                  </a:lnTo>
                  <a:lnTo>
                    <a:pt x="73" y="649"/>
                  </a:lnTo>
                  <a:lnTo>
                    <a:pt x="81" y="654"/>
                  </a:lnTo>
                  <a:lnTo>
                    <a:pt x="89" y="657"/>
                  </a:lnTo>
                  <a:lnTo>
                    <a:pt x="98" y="661"/>
                  </a:lnTo>
                  <a:lnTo>
                    <a:pt x="107" y="663"/>
                  </a:lnTo>
                  <a:lnTo>
                    <a:pt x="117" y="664"/>
                  </a:lnTo>
                  <a:lnTo>
                    <a:pt x="127" y="665"/>
                  </a:lnTo>
                  <a:lnTo>
                    <a:pt x="2164" y="665"/>
                  </a:lnTo>
                  <a:lnTo>
                    <a:pt x="2175" y="664"/>
                  </a:lnTo>
                  <a:lnTo>
                    <a:pt x="2185" y="663"/>
                  </a:lnTo>
                  <a:lnTo>
                    <a:pt x="2194" y="660"/>
                  </a:lnTo>
                  <a:lnTo>
                    <a:pt x="2202" y="657"/>
                  </a:lnTo>
                  <a:lnTo>
                    <a:pt x="2211" y="653"/>
                  </a:lnTo>
                  <a:lnTo>
                    <a:pt x="2217" y="649"/>
                  </a:lnTo>
                  <a:lnTo>
                    <a:pt x="2232" y="637"/>
                  </a:lnTo>
                  <a:lnTo>
                    <a:pt x="2244" y="622"/>
                  </a:lnTo>
                  <a:lnTo>
                    <a:pt x="2249" y="614"/>
                  </a:lnTo>
                  <a:lnTo>
                    <a:pt x="2253" y="606"/>
                  </a:lnTo>
                  <a:lnTo>
                    <a:pt x="2256" y="597"/>
                  </a:lnTo>
                  <a:lnTo>
                    <a:pt x="2258" y="588"/>
                  </a:lnTo>
                  <a:lnTo>
                    <a:pt x="2260" y="578"/>
                  </a:lnTo>
                  <a:lnTo>
                    <a:pt x="2260" y="570"/>
                  </a:lnTo>
                  <a:lnTo>
                    <a:pt x="2260" y="125"/>
                  </a:lnTo>
                  <a:lnTo>
                    <a:pt x="2260" y="115"/>
                  </a:lnTo>
                  <a:lnTo>
                    <a:pt x="2258" y="105"/>
                  </a:lnTo>
                  <a:lnTo>
                    <a:pt x="2256" y="96"/>
                  </a:lnTo>
                  <a:lnTo>
                    <a:pt x="2252" y="87"/>
                  </a:lnTo>
                  <a:lnTo>
                    <a:pt x="2248" y="79"/>
                  </a:lnTo>
                  <a:lnTo>
                    <a:pt x="2243" y="71"/>
                  </a:lnTo>
                  <a:lnTo>
                    <a:pt x="2232" y="58"/>
                  </a:lnTo>
                  <a:lnTo>
                    <a:pt x="2217" y="46"/>
                  </a:lnTo>
                  <a:lnTo>
                    <a:pt x="2209" y="41"/>
                  </a:lnTo>
                  <a:lnTo>
                    <a:pt x="2201" y="37"/>
                  </a:lnTo>
                  <a:lnTo>
                    <a:pt x="2192" y="34"/>
                  </a:lnTo>
                  <a:lnTo>
                    <a:pt x="2183" y="31"/>
                  </a:lnTo>
                  <a:lnTo>
                    <a:pt x="2174" y="30"/>
                  </a:lnTo>
                  <a:lnTo>
                    <a:pt x="2164" y="30"/>
                  </a:lnTo>
                  <a:close/>
                  <a:moveTo>
                    <a:pt x="2217" y="30"/>
                  </a:moveTo>
                  <a:lnTo>
                    <a:pt x="2164" y="30"/>
                  </a:lnTo>
                  <a:lnTo>
                    <a:pt x="2174" y="30"/>
                  </a:lnTo>
                  <a:lnTo>
                    <a:pt x="2183" y="31"/>
                  </a:lnTo>
                  <a:lnTo>
                    <a:pt x="2192" y="34"/>
                  </a:lnTo>
                  <a:lnTo>
                    <a:pt x="2201" y="37"/>
                  </a:lnTo>
                  <a:lnTo>
                    <a:pt x="2209" y="41"/>
                  </a:lnTo>
                  <a:lnTo>
                    <a:pt x="2217" y="46"/>
                  </a:lnTo>
                  <a:lnTo>
                    <a:pt x="2232" y="58"/>
                  </a:lnTo>
                  <a:lnTo>
                    <a:pt x="2243" y="71"/>
                  </a:lnTo>
                  <a:lnTo>
                    <a:pt x="2248" y="79"/>
                  </a:lnTo>
                  <a:lnTo>
                    <a:pt x="2252" y="87"/>
                  </a:lnTo>
                  <a:lnTo>
                    <a:pt x="2256" y="96"/>
                  </a:lnTo>
                  <a:lnTo>
                    <a:pt x="2258" y="105"/>
                  </a:lnTo>
                  <a:lnTo>
                    <a:pt x="2260" y="115"/>
                  </a:lnTo>
                  <a:lnTo>
                    <a:pt x="2260" y="125"/>
                  </a:lnTo>
                  <a:lnTo>
                    <a:pt x="2260" y="570"/>
                  </a:lnTo>
                  <a:lnTo>
                    <a:pt x="2260" y="578"/>
                  </a:lnTo>
                  <a:lnTo>
                    <a:pt x="2258" y="588"/>
                  </a:lnTo>
                  <a:lnTo>
                    <a:pt x="2256" y="597"/>
                  </a:lnTo>
                  <a:lnTo>
                    <a:pt x="2253" y="606"/>
                  </a:lnTo>
                  <a:lnTo>
                    <a:pt x="2249" y="614"/>
                  </a:lnTo>
                  <a:lnTo>
                    <a:pt x="2244" y="622"/>
                  </a:lnTo>
                  <a:lnTo>
                    <a:pt x="2232" y="637"/>
                  </a:lnTo>
                  <a:lnTo>
                    <a:pt x="2217" y="649"/>
                  </a:lnTo>
                  <a:lnTo>
                    <a:pt x="2211" y="653"/>
                  </a:lnTo>
                  <a:lnTo>
                    <a:pt x="2202" y="657"/>
                  </a:lnTo>
                  <a:lnTo>
                    <a:pt x="2194" y="660"/>
                  </a:lnTo>
                  <a:lnTo>
                    <a:pt x="2185" y="663"/>
                  </a:lnTo>
                  <a:lnTo>
                    <a:pt x="2175" y="664"/>
                  </a:lnTo>
                  <a:lnTo>
                    <a:pt x="2164" y="665"/>
                  </a:lnTo>
                  <a:lnTo>
                    <a:pt x="127" y="665"/>
                  </a:lnTo>
                  <a:lnTo>
                    <a:pt x="2216" y="665"/>
                  </a:lnTo>
                  <a:lnTo>
                    <a:pt x="2243" y="647"/>
                  </a:lnTo>
                  <a:lnTo>
                    <a:pt x="2266" y="612"/>
                  </a:lnTo>
                  <a:lnTo>
                    <a:pt x="2275" y="569"/>
                  </a:lnTo>
                  <a:lnTo>
                    <a:pt x="2275" y="125"/>
                  </a:lnTo>
                  <a:lnTo>
                    <a:pt x="2266" y="82"/>
                  </a:lnTo>
                  <a:lnTo>
                    <a:pt x="2243" y="47"/>
                  </a:lnTo>
                  <a:lnTo>
                    <a:pt x="2217" y="30"/>
                  </a:lnTo>
                  <a:close/>
                </a:path>
              </a:pathLst>
            </a:custGeom>
            <a:solidFill>
              <a:srgbClr val="1F5767">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081" name="Picture 33">
              <a:extLst>
                <a:ext uri="{FF2B5EF4-FFF2-40B4-BE49-F238E27FC236}">
                  <a16:creationId xmlns:a16="http://schemas.microsoft.com/office/drawing/2014/main" id="{B391FAE8-5983-4838-96FC-361C780A847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52" y="9481"/>
              <a:ext cx="2260" cy="665"/>
            </a:xfrm>
            <a:prstGeom prst="rect">
              <a:avLst/>
            </a:prstGeom>
            <a:noFill/>
            <a:extLst>
              <a:ext uri="{909E8E84-426E-40DD-AFC4-6F175D3DCCD1}">
                <a14:hiddenFill xmlns:a14="http://schemas.microsoft.com/office/drawing/2010/main">
                  <a:solidFill>
                    <a:srgbClr val="FFFFFF"/>
                  </a:solidFill>
                </a14:hiddenFill>
              </a:ext>
            </a:extLst>
          </p:spPr>
        </p:pic>
        <p:sp>
          <p:nvSpPr>
            <p:cNvPr id="43" name="Freeform 32">
              <a:extLst>
                <a:ext uri="{FF2B5EF4-FFF2-40B4-BE49-F238E27FC236}">
                  <a16:creationId xmlns:a16="http://schemas.microsoft.com/office/drawing/2014/main" id="{140F30AE-2F59-4F68-B2A3-798CB7A75A8B}"/>
                </a:ext>
              </a:extLst>
            </p:cNvPr>
            <p:cNvSpPr>
              <a:spLocks/>
            </p:cNvSpPr>
            <p:nvPr/>
          </p:nvSpPr>
          <p:spPr bwMode="auto">
            <a:xfrm>
              <a:off x="6552" y="9481"/>
              <a:ext cx="2260" cy="665"/>
            </a:xfrm>
            <a:custGeom>
              <a:avLst/>
              <a:gdLst>
                <a:gd name="T0" fmla="+- 0 6663 6552"/>
                <a:gd name="T1" fmla="*/ T0 w 2260"/>
                <a:gd name="T2" fmla="+- 0 9482 9482"/>
                <a:gd name="T3" fmla="*/ 9482 h 665"/>
                <a:gd name="T4" fmla="+- 0 6620 6552"/>
                <a:gd name="T5" fmla="*/ T4 w 2260"/>
                <a:gd name="T6" fmla="+- 0 9490 9482"/>
                <a:gd name="T7" fmla="*/ 9490 h 665"/>
                <a:gd name="T8" fmla="+- 0 6584 6552"/>
                <a:gd name="T9" fmla="*/ T8 w 2260"/>
                <a:gd name="T10" fmla="+- 0 9514 9482"/>
                <a:gd name="T11" fmla="*/ 9514 h 665"/>
                <a:gd name="T12" fmla="+- 0 6561 6552"/>
                <a:gd name="T13" fmla="*/ T12 w 2260"/>
                <a:gd name="T14" fmla="+- 0 9549 9482"/>
                <a:gd name="T15" fmla="*/ 9549 h 665"/>
                <a:gd name="T16" fmla="+- 0 6552 6552"/>
                <a:gd name="T17" fmla="*/ T16 w 2260"/>
                <a:gd name="T18" fmla="+- 0 9592 9482"/>
                <a:gd name="T19" fmla="*/ 9592 h 665"/>
                <a:gd name="T20" fmla="+- 0 6552 6552"/>
                <a:gd name="T21" fmla="*/ T20 w 2260"/>
                <a:gd name="T22" fmla="+- 0 10036 9482"/>
                <a:gd name="T23" fmla="*/ 10036 h 665"/>
                <a:gd name="T24" fmla="+- 0 6561 6552"/>
                <a:gd name="T25" fmla="*/ T24 w 2260"/>
                <a:gd name="T26" fmla="+- 0 10079 9482"/>
                <a:gd name="T27" fmla="*/ 10079 h 665"/>
                <a:gd name="T28" fmla="+- 0 6584 6552"/>
                <a:gd name="T29" fmla="*/ T28 w 2260"/>
                <a:gd name="T30" fmla="+- 0 10114 9482"/>
                <a:gd name="T31" fmla="*/ 10114 h 665"/>
                <a:gd name="T32" fmla="+- 0 6620 6552"/>
                <a:gd name="T33" fmla="*/ T32 w 2260"/>
                <a:gd name="T34" fmla="+- 0 10138 9482"/>
                <a:gd name="T35" fmla="*/ 10138 h 665"/>
                <a:gd name="T36" fmla="+- 0 6663 6552"/>
                <a:gd name="T37" fmla="*/ T36 w 2260"/>
                <a:gd name="T38" fmla="+- 0 10147 9482"/>
                <a:gd name="T39" fmla="*/ 10147 h 665"/>
                <a:gd name="T40" fmla="+- 0 8701 6552"/>
                <a:gd name="T41" fmla="*/ T40 w 2260"/>
                <a:gd name="T42" fmla="+- 0 10147 9482"/>
                <a:gd name="T43" fmla="*/ 10147 h 665"/>
                <a:gd name="T44" fmla="+- 0 8744 6552"/>
                <a:gd name="T45" fmla="*/ T44 w 2260"/>
                <a:gd name="T46" fmla="+- 0 10138 9482"/>
                <a:gd name="T47" fmla="*/ 10138 h 665"/>
                <a:gd name="T48" fmla="+- 0 8780 6552"/>
                <a:gd name="T49" fmla="*/ T48 w 2260"/>
                <a:gd name="T50" fmla="+- 0 10114 9482"/>
                <a:gd name="T51" fmla="*/ 10114 h 665"/>
                <a:gd name="T52" fmla="+- 0 8803 6552"/>
                <a:gd name="T53" fmla="*/ T52 w 2260"/>
                <a:gd name="T54" fmla="+- 0 10079 9482"/>
                <a:gd name="T55" fmla="*/ 10079 h 665"/>
                <a:gd name="T56" fmla="+- 0 8812 6552"/>
                <a:gd name="T57" fmla="*/ T56 w 2260"/>
                <a:gd name="T58" fmla="+- 0 10036 9482"/>
                <a:gd name="T59" fmla="*/ 10036 h 665"/>
                <a:gd name="T60" fmla="+- 0 8812 6552"/>
                <a:gd name="T61" fmla="*/ T60 w 2260"/>
                <a:gd name="T62" fmla="+- 0 9592 9482"/>
                <a:gd name="T63" fmla="*/ 9592 h 665"/>
                <a:gd name="T64" fmla="+- 0 8803 6552"/>
                <a:gd name="T65" fmla="*/ T64 w 2260"/>
                <a:gd name="T66" fmla="+- 0 9549 9482"/>
                <a:gd name="T67" fmla="*/ 9549 h 665"/>
                <a:gd name="T68" fmla="+- 0 8780 6552"/>
                <a:gd name="T69" fmla="*/ T68 w 2260"/>
                <a:gd name="T70" fmla="+- 0 9514 9482"/>
                <a:gd name="T71" fmla="*/ 9514 h 665"/>
                <a:gd name="T72" fmla="+- 0 8744 6552"/>
                <a:gd name="T73" fmla="*/ T72 w 2260"/>
                <a:gd name="T74" fmla="+- 0 9490 9482"/>
                <a:gd name="T75" fmla="*/ 9490 h 665"/>
                <a:gd name="T76" fmla="+- 0 8701 6552"/>
                <a:gd name="T77" fmla="*/ T76 w 2260"/>
                <a:gd name="T78" fmla="+- 0 9482 9482"/>
                <a:gd name="T79" fmla="*/ 9482 h 665"/>
                <a:gd name="T80" fmla="+- 0 6663 6552"/>
                <a:gd name="T81" fmla="*/ T80 w 2260"/>
                <a:gd name="T82" fmla="+- 0 9482 9482"/>
                <a:gd name="T83" fmla="*/ 9482 h 66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2260" h="665">
                  <a:moveTo>
                    <a:pt x="111" y="0"/>
                  </a:moveTo>
                  <a:lnTo>
                    <a:pt x="68" y="8"/>
                  </a:lnTo>
                  <a:lnTo>
                    <a:pt x="32" y="32"/>
                  </a:lnTo>
                  <a:lnTo>
                    <a:pt x="9" y="67"/>
                  </a:lnTo>
                  <a:lnTo>
                    <a:pt x="0" y="110"/>
                  </a:lnTo>
                  <a:lnTo>
                    <a:pt x="0" y="554"/>
                  </a:lnTo>
                  <a:lnTo>
                    <a:pt x="9" y="597"/>
                  </a:lnTo>
                  <a:lnTo>
                    <a:pt x="32" y="632"/>
                  </a:lnTo>
                  <a:lnTo>
                    <a:pt x="68" y="656"/>
                  </a:lnTo>
                  <a:lnTo>
                    <a:pt x="111" y="665"/>
                  </a:lnTo>
                  <a:lnTo>
                    <a:pt x="2149" y="665"/>
                  </a:lnTo>
                  <a:lnTo>
                    <a:pt x="2192" y="656"/>
                  </a:lnTo>
                  <a:lnTo>
                    <a:pt x="2228" y="632"/>
                  </a:lnTo>
                  <a:lnTo>
                    <a:pt x="2251" y="597"/>
                  </a:lnTo>
                  <a:lnTo>
                    <a:pt x="2260" y="554"/>
                  </a:lnTo>
                  <a:lnTo>
                    <a:pt x="2260" y="110"/>
                  </a:lnTo>
                  <a:lnTo>
                    <a:pt x="2251" y="67"/>
                  </a:lnTo>
                  <a:lnTo>
                    <a:pt x="2228" y="32"/>
                  </a:lnTo>
                  <a:lnTo>
                    <a:pt x="2192" y="8"/>
                  </a:lnTo>
                  <a:lnTo>
                    <a:pt x="2149" y="0"/>
                  </a:lnTo>
                  <a:lnTo>
                    <a:pt x="111" y="0"/>
                  </a:lnTo>
                  <a:close/>
                </a:path>
              </a:pathLst>
            </a:custGeom>
            <a:noFill/>
            <a:ln w="19050">
              <a:solidFill>
                <a:srgbClr val="006FC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AutoShape 31">
              <a:extLst>
                <a:ext uri="{FF2B5EF4-FFF2-40B4-BE49-F238E27FC236}">
                  <a16:creationId xmlns:a16="http://schemas.microsoft.com/office/drawing/2014/main" id="{B5511AD1-BA73-4605-83F2-0176465865EC}"/>
                </a:ext>
              </a:extLst>
            </p:cNvPr>
            <p:cNvSpPr>
              <a:spLocks/>
            </p:cNvSpPr>
            <p:nvPr/>
          </p:nvSpPr>
          <p:spPr bwMode="auto">
            <a:xfrm>
              <a:off x="7518" y="8525"/>
              <a:ext cx="120" cy="983"/>
            </a:xfrm>
            <a:custGeom>
              <a:avLst/>
              <a:gdLst>
                <a:gd name="T0" fmla="+- 0 7568 7518"/>
                <a:gd name="T1" fmla="*/ T0 w 120"/>
                <a:gd name="T2" fmla="+- 0 9389 8526"/>
                <a:gd name="T3" fmla="*/ 9389 h 983"/>
                <a:gd name="T4" fmla="+- 0 7518 7518"/>
                <a:gd name="T5" fmla="*/ T4 w 120"/>
                <a:gd name="T6" fmla="+- 0 9389 8526"/>
                <a:gd name="T7" fmla="*/ 9389 h 983"/>
                <a:gd name="T8" fmla="+- 0 7578 7518"/>
                <a:gd name="T9" fmla="*/ T8 w 120"/>
                <a:gd name="T10" fmla="+- 0 9509 8526"/>
                <a:gd name="T11" fmla="*/ 9509 h 983"/>
                <a:gd name="T12" fmla="+- 0 7623 7518"/>
                <a:gd name="T13" fmla="*/ T12 w 120"/>
                <a:gd name="T14" fmla="+- 0 9419 8526"/>
                <a:gd name="T15" fmla="*/ 9419 h 983"/>
                <a:gd name="T16" fmla="+- 0 7572 7518"/>
                <a:gd name="T17" fmla="*/ T16 w 120"/>
                <a:gd name="T18" fmla="+- 0 9419 8526"/>
                <a:gd name="T19" fmla="*/ 9419 h 983"/>
                <a:gd name="T20" fmla="+- 0 7568 7518"/>
                <a:gd name="T21" fmla="*/ T20 w 120"/>
                <a:gd name="T22" fmla="+- 0 9414 8526"/>
                <a:gd name="T23" fmla="*/ 9414 h 983"/>
                <a:gd name="T24" fmla="+- 0 7568 7518"/>
                <a:gd name="T25" fmla="*/ T24 w 120"/>
                <a:gd name="T26" fmla="+- 0 9389 8526"/>
                <a:gd name="T27" fmla="*/ 9389 h 983"/>
                <a:gd name="T28" fmla="+- 0 7584 7518"/>
                <a:gd name="T29" fmla="*/ T28 w 120"/>
                <a:gd name="T30" fmla="+- 0 8526 8526"/>
                <a:gd name="T31" fmla="*/ 8526 h 983"/>
                <a:gd name="T32" fmla="+- 0 7572 7518"/>
                <a:gd name="T33" fmla="*/ T32 w 120"/>
                <a:gd name="T34" fmla="+- 0 8526 8526"/>
                <a:gd name="T35" fmla="*/ 8526 h 983"/>
                <a:gd name="T36" fmla="+- 0 7568 7518"/>
                <a:gd name="T37" fmla="*/ T36 w 120"/>
                <a:gd name="T38" fmla="+- 0 8530 8526"/>
                <a:gd name="T39" fmla="*/ 8530 h 983"/>
                <a:gd name="T40" fmla="+- 0 7568 7518"/>
                <a:gd name="T41" fmla="*/ T40 w 120"/>
                <a:gd name="T42" fmla="+- 0 9414 8526"/>
                <a:gd name="T43" fmla="*/ 9414 h 983"/>
                <a:gd name="T44" fmla="+- 0 7572 7518"/>
                <a:gd name="T45" fmla="*/ T44 w 120"/>
                <a:gd name="T46" fmla="+- 0 9419 8526"/>
                <a:gd name="T47" fmla="*/ 9419 h 983"/>
                <a:gd name="T48" fmla="+- 0 7584 7518"/>
                <a:gd name="T49" fmla="*/ T48 w 120"/>
                <a:gd name="T50" fmla="+- 0 9419 8526"/>
                <a:gd name="T51" fmla="*/ 9419 h 983"/>
                <a:gd name="T52" fmla="+- 0 7588 7518"/>
                <a:gd name="T53" fmla="*/ T52 w 120"/>
                <a:gd name="T54" fmla="+- 0 9414 8526"/>
                <a:gd name="T55" fmla="*/ 9414 h 983"/>
                <a:gd name="T56" fmla="+- 0 7588 7518"/>
                <a:gd name="T57" fmla="*/ T56 w 120"/>
                <a:gd name="T58" fmla="+- 0 8530 8526"/>
                <a:gd name="T59" fmla="*/ 8530 h 983"/>
                <a:gd name="T60" fmla="+- 0 7584 7518"/>
                <a:gd name="T61" fmla="*/ T60 w 120"/>
                <a:gd name="T62" fmla="+- 0 8526 8526"/>
                <a:gd name="T63" fmla="*/ 8526 h 983"/>
                <a:gd name="T64" fmla="+- 0 7638 7518"/>
                <a:gd name="T65" fmla="*/ T64 w 120"/>
                <a:gd name="T66" fmla="+- 0 9389 8526"/>
                <a:gd name="T67" fmla="*/ 9389 h 983"/>
                <a:gd name="T68" fmla="+- 0 7588 7518"/>
                <a:gd name="T69" fmla="*/ T68 w 120"/>
                <a:gd name="T70" fmla="+- 0 9389 8526"/>
                <a:gd name="T71" fmla="*/ 9389 h 983"/>
                <a:gd name="T72" fmla="+- 0 7588 7518"/>
                <a:gd name="T73" fmla="*/ T72 w 120"/>
                <a:gd name="T74" fmla="+- 0 9414 8526"/>
                <a:gd name="T75" fmla="*/ 9414 h 983"/>
                <a:gd name="T76" fmla="+- 0 7584 7518"/>
                <a:gd name="T77" fmla="*/ T76 w 120"/>
                <a:gd name="T78" fmla="+- 0 9419 8526"/>
                <a:gd name="T79" fmla="*/ 9419 h 983"/>
                <a:gd name="T80" fmla="+- 0 7623 7518"/>
                <a:gd name="T81" fmla="*/ T80 w 120"/>
                <a:gd name="T82" fmla="+- 0 9419 8526"/>
                <a:gd name="T83" fmla="*/ 9419 h 983"/>
                <a:gd name="T84" fmla="+- 0 7638 7518"/>
                <a:gd name="T85" fmla="*/ T84 w 120"/>
                <a:gd name="T86" fmla="+- 0 9389 8526"/>
                <a:gd name="T87" fmla="*/ 9389 h 98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120" h="983">
                  <a:moveTo>
                    <a:pt x="50" y="863"/>
                  </a:moveTo>
                  <a:lnTo>
                    <a:pt x="0" y="863"/>
                  </a:lnTo>
                  <a:lnTo>
                    <a:pt x="60" y="983"/>
                  </a:lnTo>
                  <a:lnTo>
                    <a:pt x="105" y="893"/>
                  </a:lnTo>
                  <a:lnTo>
                    <a:pt x="54" y="893"/>
                  </a:lnTo>
                  <a:lnTo>
                    <a:pt x="50" y="888"/>
                  </a:lnTo>
                  <a:lnTo>
                    <a:pt x="50" y="863"/>
                  </a:lnTo>
                  <a:close/>
                  <a:moveTo>
                    <a:pt x="66" y="0"/>
                  </a:moveTo>
                  <a:lnTo>
                    <a:pt x="54" y="0"/>
                  </a:lnTo>
                  <a:lnTo>
                    <a:pt x="50" y="4"/>
                  </a:lnTo>
                  <a:lnTo>
                    <a:pt x="50" y="888"/>
                  </a:lnTo>
                  <a:lnTo>
                    <a:pt x="54" y="893"/>
                  </a:lnTo>
                  <a:lnTo>
                    <a:pt x="66" y="893"/>
                  </a:lnTo>
                  <a:lnTo>
                    <a:pt x="70" y="888"/>
                  </a:lnTo>
                  <a:lnTo>
                    <a:pt x="70" y="4"/>
                  </a:lnTo>
                  <a:lnTo>
                    <a:pt x="66" y="0"/>
                  </a:lnTo>
                  <a:close/>
                  <a:moveTo>
                    <a:pt x="120" y="863"/>
                  </a:moveTo>
                  <a:lnTo>
                    <a:pt x="70" y="863"/>
                  </a:lnTo>
                  <a:lnTo>
                    <a:pt x="70" y="888"/>
                  </a:lnTo>
                  <a:lnTo>
                    <a:pt x="66" y="893"/>
                  </a:lnTo>
                  <a:lnTo>
                    <a:pt x="105" y="893"/>
                  </a:lnTo>
                  <a:lnTo>
                    <a:pt x="120" y="8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AutoShape 30">
              <a:extLst>
                <a:ext uri="{FF2B5EF4-FFF2-40B4-BE49-F238E27FC236}">
                  <a16:creationId xmlns:a16="http://schemas.microsoft.com/office/drawing/2014/main" id="{4A7AF655-0ABD-4089-A723-054D24B015CC}"/>
                </a:ext>
              </a:extLst>
            </p:cNvPr>
            <p:cNvSpPr>
              <a:spLocks/>
            </p:cNvSpPr>
            <p:nvPr/>
          </p:nvSpPr>
          <p:spPr bwMode="auto">
            <a:xfrm>
              <a:off x="9200" y="9533"/>
              <a:ext cx="2300" cy="668"/>
            </a:xfrm>
            <a:custGeom>
              <a:avLst/>
              <a:gdLst>
                <a:gd name="T0" fmla="+- 0 9286 9200"/>
                <a:gd name="T1" fmla="*/ T0 w 2300"/>
                <a:gd name="T2" fmla="+- 0 9539 9534"/>
                <a:gd name="T3" fmla="*/ 9539 h 668"/>
                <a:gd name="T4" fmla="+- 0 9252 9200"/>
                <a:gd name="T5" fmla="*/ T4 w 2300"/>
                <a:gd name="T6" fmla="+- 0 9555 9534"/>
                <a:gd name="T7" fmla="*/ 9555 h 668"/>
                <a:gd name="T8" fmla="+- 0 9215 9200"/>
                <a:gd name="T9" fmla="*/ T8 w 2300"/>
                <a:gd name="T10" fmla="+- 0 9596 9534"/>
                <a:gd name="T11" fmla="*/ 9596 h 668"/>
                <a:gd name="T12" fmla="+- 0 9201 9200"/>
                <a:gd name="T13" fmla="*/ T12 w 2300"/>
                <a:gd name="T14" fmla="+- 0 9642 9534"/>
                <a:gd name="T15" fmla="*/ 9642 h 668"/>
                <a:gd name="T16" fmla="+- 0 9202 9200"/>
                <a:gd name="T17" fmla="*/ T16 w 2300"/>
                <a:gd name="T18" fmla="+- 0 10104 9534"/>
                <a:gd name="T19" fmla="*/ 10104 h 668"/>
                <a:gd name="T20" fmla="+- 0 9221 9200"/>
                <a:gd name="T21" fmla="*/ T20 w 2300"/>
                <a:gd name="T22" fmla="+- 0 10148 9534"/>
                <a:gd name="T23" fmla="*/ 10148 h 668"/>
                <a:gd name="T24" fmla="+- 0 9254 9200"/>
                <a:gd name="T25" fmla="*/ T24 w 2300"/>
                <a:gd name="T26" fmla="+- 0 10181 9534"/>
                <a:gd name="T27" fmla="*/ 10181 h 668"/>
                <a:gd name="T28" fmla="+- 0 9296 9200"/>
                <a:gd name="T29" fmla="*/ T28 w 2300"/>
                <a:gd name="T30" fmla="+- 0 10199 9534"/>
                <a:gd name="T31" fmla="*/ 10199 h 668"/>
                <a:gd name="T32" fmla="+- 0 11391 9200"/>
                <a:gd name="T33" fmla="*/ T32 w 2300"/>
                <a:gd name="T34" fmla="+- 0 10201 9534"/>
                <a:gd name="T35" fmla="*/ 10201 h 668"/>
                <a:gd name="T36" fmla="+- 0 11436 9200"/>
                <a:gd name="T37" fmla="*/ T36 w 2300"/>
                <a:gd name="T38" fmla="+- 0 10187 9534"/>
                <a:gd name="T39" fmla="*/ 10187 h 668"/>
                <a:gd name="T40" fmla="+- 0 9246 9200"/>
                <a:gd name="T41" fmla="*/ T40 w 2300"/>
                <a:gd name="T42" fmla="+- 0 10155 9534"/>
                <a:gd name="T43" fmla="*/ 10155 h 668"/>
                <a:gd name="T44" fmla="+- 0 9223 9200"/>
                <a:gd name="T45" fmla="*/ T44 w 2300"/>
                <a:gd name="T46" fmla="+- 0 9614 9534"/>
                <a:gd name="T47" fmla="*/ 9614 h 668"/>
                <a:gd name="T48" fmla="+- 0 11437 9200"/>
                <a:gd name="T49" fmla="*/ T48 w 2300"/>
                <a:gd name="T50" fmla="+- 0 9549 9534"/>
                <a:gd name="T51" fmla="*/ 9549 h 668"/>
                <a:gd name="T52" fmla="+- 0 11392 9200"/>
                <a:gd name="T53" fmla="*/ T52 w 2300"/>
                <a:gd name="T54" fmla="+- 0 9534 9534"/>
                <a:gd name="T55" fmla="*/ 9534 h 668"/>
                <a:gd name="T56" fmla="+- 0 9321 9200"/>
                <a:gd name="T57" fmla="*/ T56 w 2300"/>
                <a:gd name="T58" fmla="+- 0 9549 9534"/>
                <a:gd name="T59" fmla="*/ 9549 h 668"/>
                <a:gd name="T60" fmla="+- 0 9215 9200"/>
                <a:gd name="T61" fmla="*/ T60 w 2300"/>
                <a:gd name="T62" fmla="+- 0 9654 9534"/>
                <a:gd name="T63" fmla="*/ 9654 h 668"/>
                <a:gd name="T64" fmla="+- 0 9280 9200"/>
                <a:gd name="T65" fmla="*/ T64 w 2300"/>
                <a:gd name="T66" fmla="+- 0 10178 9534"/>
                <a:gd name="T67" fmla="*/ 10178 h 668"/>
                <a:gd name="T68" fmla="+- 0 11430 9200"/>
                <a:gd name="T69" fmla="*/ T68 w 2300"/>
                <a:gd name="T70" fmla="+- 0 10172 9534"/>
                <a:gd name="T71" fmla="*/ 10172 h 668"/>
                <a:gd name="T72" fmla="+- 0 9295 9200"/>
                <a:gd name="T73" fmla="*/ T72 w 2300"/>
                <a:gd name="T74" fmla="+- 0 10168 9534"/>
                <a:gd name="T75" fmla="*/ 10168 h 668"/>
                <a:gd name="T76" fmla="+- 0 9257 9200"/>
                <a:gd name="T77" fmla="*/ T76 w 2300"/>
                <a:gd name="T78" fmla="+- 0 10145 9534"/>
                <a:gd name="T79" fmla="*/ 10145 h 668"/>
                <a:gd name="T80" fmla="+- 0 9234 9200"/>
                <a:gd name="T81" fmla="*/ T80 w 2300"/>
                <a:gd name="T82" fmla="+- 0 10108 9534"/>
                <a:gd name="T83" fmla="*/ 10108 h 668"/>
                <a:gd name="T84" fmla="+- 0 9230 9200"/>
                <a:gd name="T85" fmla="*/ T84 w 2300"/>
                <a:gd name="T86" fmla="+- 0 9654 9534"/>
                <a:gd name="T87" fmla="*/ 9654 h 668"/>
                <a:gd name="T88" fmla="+- 0 9237 9200"/>
                <a:gd name="T89" fmla="*/ T88 w 2300"/>
                <a:gd name="T90" fmla="+- 0 9620 9534"/>
                <a:gd name="T91" fmla="*/ 9620 h 668"/>
                <a:gd name="T92" fmla="+- 0 9271 9200"/>
                <a:gd name="T93" fmla="*/ T92 w 2300"/>
                <a:gd name="T94" fmla="+- 0 9579 9534"/>
                <a:gd name="T95" fmla="*/ 9579 h 668"/>
                <a:gd name="T96" fmla="+- 0 9302 9200"/>
                <a:gd name="T97" fmla="*/ T96 w 2300"/>
                <a:gd name="T98" fmla="+- 0 9566 9534"/>
                <a:gd name="T99" fmla="*/ 9566 h 668"/>
                <a:gd name="T100" fmla="+- 0 11420 9200"/>
                <a:gd name="T101" fmla="*/ T100 w 2300"/>
                <a:gd name="T102" fmla="+- 0 9557 9534"/>
                <a:gd name="T103" fmla="*/ 9557 h 668"/>
                <a:gd name="T104" fmla="+- 0 11420 9200"/>
                <a:gd name="T105" fmla="*/ T104 w 2300"/>
                <a:gd name="T106" fmla="+- 0 9557 9534"/>
                <a:gd name="T107" fmla="*/ 9557 h 668"/>
                <a:gd name="T108" fmla="+- 0 11485 9200"/>
                <a:gd name="T109" fmla="*/ T108 w 2300"/>
                <a:gd name="T110" fmla="+- 0 10080 9534"/>
                <a:gd name="T111" fmla="*/ 10080 h 668"/>
                <a:gd name="T112" fmla="+- 0 11379 9200"/>
                <a:gd name="T113" fmla="*/ T112 w 2300"/>
                <a:gd name="T114" fmla="+- 0 10187 9534"/>
                <a:gd name="T115" fmla="*/ 10187 h 668"/>
                <a:gd name="T116" fmla="+- 0 11464 9200"/>
                <a:gd name="T117" fmla="*/ T116 w 2300"/>
                <a:gd name="T118" fmla="+- 0 10167 9534"/>
                <a:gd name="T119" fmla="*/ 10167 h 668"/>
                <a:gd name="T120" fmla="+- 0 11490 9200"/>
                <a:gd name="T121" fmla="*/ T120 w 2300"/>
                <a:gd name="T122" fmla="+- 0 10128 9534"/>
                <a:gd name="T123" fmla="*/ 10128 h 668"/>
                <a:gd name="T124" fmla="+- 0 11500 9200"/>
                <a:gd name="T125" fmla="*/ T124 w 2300"/>
                <a:gd name="T126" fmla="+- 0 10081 9534"/>
                <a:gd name="T127" fmla="*/ 10081 h 668"/>
                <a:gd name="T128" fmla="+- 0 11495 9200"/>
                <a:gd name="T129" fmla="*/ T128 w 2300"/>
                <a:gd name="T130" fmla="+- 0 9620 9534"/>
                <a:gd name="T131" fmla="*/ 9620 h 668"/>
                <a:gd name="T132" fmla="+- 0 11465 9200"/>
                <a:gd name="T133" fmla="*/ T132 w 2300"/>
                <a:gd name="T134" fmla="+- 0 9570 9534"/>
                <a:gd name="T135" fmla="*/ 9570 h 668"/>
                <a:gd name="T136" fmla="+- 0 11437 9200"/>
                <a:gd name="T137" fmla="*/ T136 w 2300"/>
                <a:gd name="T138" fmla="+- 0 9549 9534"/>
                <a:gd name="T139" fmla="*/ 9549 h 668"/>
                <a:gd name="T140" fmla="+- 0 9302 9200"/>
                <a:gd name="T141" fmla="*/ T140 w 2300"/>
                <a:gd name="T142" fmla="+- 0 9566 9534"/>
                <a:gd name="T143" fmla="*/ 9566 h 668"/>
                <a:gd name="T144" fmla="+- 0 9271 9200"/>
                <a:gd name="T145" fmla="*/ T144 w 2300"/>
                <a:gd name="T146" fmla="+- 0 9579 9534"/>
                <a:gd name="T147" fmla="*/ 9579 h 668"/>
                <a:gd name="T148" fmla="+- 0 9237 9200"/>
                <a:gd name="T149" fmla="*/ T148 w 2300"/>
                <a:gd name="T150" fmla="+- 0 9620 9534"/>
                <a:gd name="T151" fmla="*/ 9620 h 668"/>
                <a:gd name="T152" fmla="+- 0 9230 9200"/>
                <a:gd name="T153" fmla="*/ T152 w 2300"/>
                <a:gd name="T154" fmla="+- 0 9654 9534"/>
                <a:gd name="T155" fmla="*/ 9654 h 668"/>
                <a:gd name="T156" fmla="+- 0 9234 9200"/>
                <a:gd name="T157" fmla="*/ T156 w 2300"/>
                <a:gd name="T158" fmla="+- 0 10108 9534"/>
                <a:gd name="T159" fmla="*/ 10108 h 668"/>
                <a:gd name="T160" fmla="+- 0 9257 9200"/>
                <a:gd name="T161" fmla="*/ T160 w 2300"/>
                <a:gd name="T162" fmla="+- 0 10145 9534"/>
                <a:gd name="T163" fmla="*/ 10145 h 668"/>
                <a:gd name="T164" fmla="+- 0 9295 9200"/>
                <a:gd name="T165" fmla="*/ T164 w 2300"/>
                <a:gd name="T166" fmla="+- 0 10168 9534"/>
                <a:gd name="T167" fmla="*/ 10168 h 668"/>
                <a:gd name="T168" fmla="+- 0 11379 9200"/>
                <a:gd name="T169" fmla="*/ T168 w 2300"/>
                <a:gd name="T170" fmla="+- 0 10172 9534"/>
                <a:gd name="T171" fmla="*/ 10172 h 668"/>
                <a:gd name="T172" fmla="+- 0 11415 9200"/>
                <a:gd name="T173" fmla="*/ T172 w 2300"/>
                <a:gd name="T174" fmla="+- 0 10164 9534"/>
                <a:gd name="T175" fmla="*/ 10164 h 668"/>
                <a:gd name="T176" fmla="+- 0 11455 9200"/>
                <a:gd name="T177" fmla="*/ T176 w 2300"/>
                <a:gd name="T178" fmla="+- 0 10130 9534"/>
                <a:gd name="T179" fmla="*/ 10130 h 668"/>
                <a:gd name="T180" fmla="+- 0 11469 9200"/>
                <a:gd name="T181" fmla="*/ T180 w 2300"/>
                <a:gd name="T182" fmla="+- 0 10098 9534"/>
                <a:gd name="T183" fmla="*/ 10098 h 668"/>
                <a:gd name="T184" fmla="+- 0 11470 9200"/>
                <a:gd name="T185" fmla="*/ T184 w 2300"/>
                <a:gd name="T186" fmla="+- 0 9645 9534"/>
                <a:gd name="T187" fmla="*/ 9645 h 668"/>
                <a:gd name="T188" fmla="+- 0 11459 9200"/>
                <a:gd name="T189" fmla="*/ T188 w 2300"/>
                <a:gd name="T190" fmla="+- 0 9611 9534"/>
                <a:gd name="T191" fmla="*/ 9611 h 668"/>
                <a:gd name="T192" fmla="+- 0 11422 9200"/>
                <a:gd name="T193" fmla="*/ T192 w 2300"/>
                <a:gd name="T194" fmla="+- 0 9574 9534"/>
                <a:gd name="T195" fmla="*/ 9574 h 668"/>
                <a:gd name="T196" fmla="+- 0 11388 9200"/>
                <a:gd name="T197" fmla="*/ T196 w 2300"/>
                <a:gd name="T198" fmla="+- 0 9564 9534"/>
                <a:gd name="T199" fmla="*/ 9564 h 668"/>
                <a:gd name="T200" fmla="+- 0 11388 9200"/>
                <a:gd name="T201" fmla="*/ T200 w 2300"/>
                <a:gd name="T202" fmla="+- 0 9564 9534"/>
                <a:gd name="T203" fmla="*/ 9564 h 668"/>
                <a:gd name="T204" fmla="+- 0 11422 9200"/>
                <a:gd name="T205" fmla="*/ T204 w 2300"/>
                <a:gd name="T206" fmla="+- 0 9574 9534"/>
                <a:gd name="T207" fmla="*/ 9574 h 668"/>
                <a:gd name="T208" fmla="+- 0 11459 9200"/>
                <a:gd name="T209" fmla="*/ T208 w 2300"/>
                <a:gd name="T210" fmla="+- 0 9611 9534"/>
                <a:gd name="T211" fmla="*/ 9611 h 668"/>
                <a:gd name="T212" fmla="+- 0 11470 9200"/>
                <a:gd name="T213" fmla="*/ T212 w 2300"/>
                <a:gd name="T214" fmla="+- 0 9645 9534"/>
                <a:gd name="T215" fmla="*/ 9645 h 668"/>
                <a:gd name="T216" fmla="+- 0 11469 9200"/>
                <a:gd name="T217" fmla="*/ T216 w 2300"/>
                <a:gd name="T218" fmla="+- 0 10098 9534"/>
                <a:gd name="T219" fmla="*/ 10098 h 668"/>
                <a:gd name="T220" fmla="+- 0 11455 9200"/>
                <a:gd name="T221" fmla="*/ T220 w 2300"/>
                <a:gd name="T222" fmla="+- 0 10130 9534"/>
                <a:gd name="T223" fmla="*/ 10130 h 668"/>
                <a:gd name="T224" fmla="+- 0 11415 9200"/>
                <a:gd name="T225" fmla="*/ T224 w 2300"/>
                <a:gd name="T226" fmla="+- 0 10164 9534"/>
                <a:gd name="T227" fmla="*/ 10164 h 668"/>
                <a:gd name="T228" fmla="+- 0 11379 9200"/>
                <a:gd name="T229" fmla="*/ T228 w 2300"/>
                <a:gd name="T230" fmla="+- 0 10172 9534"/>
                <a:gd name="T231" fmla="*/ 10172 h 668"/>
                <a:gd name="T232" fmla="+- 0 11477 9200"/>
                <a:gd name="T233" fmla="*/ T232 w 2300"/>
                <a:gd name="T234" fmla="+- 0 10122 9534"/>
                <a:gd name="T235" fmla="*/ 10122 h 668"/>
                <a:gd name="T236" fmla="+- 0 11454 9200"/>
                <a:gd name="T237" fmla="*/ T236 w 2300"/>
                <a:gd name="T238" fmla="+- 0 9580 9534"/>
                <a:gd name="T239" fmla="*/ 9580 h 66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Lst>
              <a:rect l="0" t="0" r="r" b="b"/>
              <a:pathLst>
                <a:path w="2300" h="668">
                  <a:moveTo>
                    <a:pt x="121" y="0"/>
                  </a:moveTo>
                  <a:lnTo>
                    <a:pt x="110" y="0"/>
                  </a:lnTo>
                  <a:lnTo>
                    <a:pt x="98" y="2"/>
                  </a:lnTo>
                  <a:lnTo>
                    <a:pt x="86" y="5"/>
                  </a:lnTo>
                  <a:lnTo>
                    <a:pt x="75" y="9"/>
                  </a:lnTo>
                  <a:lnTo>
                    <a:pt x="64" y="14"/>
                  </a:lnTo>
                  <a:lnTo>
                    <a:pt x="54" y="20"/>
                  </a:lnTo>
                  <a:lnTo>
                    <a:pt x="52" y="21"/>
                  </a:lnTo>
                  <a:lnTo>
                    <a:pt x="37" y="34"/>
                  </a:lnTo>
                  <a:lnTo>
                    <a:pt x="35" y="36"/>
                  </a:lnTo>
                  <a:lnTo>
                    <a:pt x="22" y="52"/>
                  </a:lnTo>
                  <a:lnTo>
                    <a:pt x="15" y="62"/>
                  </a:lnTo>
                  <a:lnTo>
                    <a:pt x="10" y="73"/>
                  </a:lnTo>
                  <a:lnTo>
                    <a:pt x="6" y="84"/>
                  </a:lnTo>
                  <a:lnTo>
                    <a:pt x="3" y="96"/>
                  </a:lnTo>
                  <a:lnTo>
                    <a:pt x="1" y="108"/>
                  </a:lnTo>
                  <a:lnTo>
                    <a:pt x="0" y="120"/>
                  </a:lnTo>
                  <a:lnTo>
                    <a:pt x="0" y="547"/>
                  </a:lnTo>
                  <a:lnTo>
                    <a:pt x="1" y="558"/>
                  </a:lnTo>
                  <a:lnTo>
                    <a:pt x="2" y="570"/>
                  </a:lnTo>
                  <a:lnTo>
                    <a:pt x="5" y="582"/>
                  </a:lnTo>
                  <a:lnTo>
                    <a:pt x="10" y="593"/>
                  </a:lnTo>
                  <a:lnTo>
                    <a:pt x="14" y="604"/>
                  </a:lnTo>
                  <a:lnTo>
                    <a:pt x="21" y="614"/>
                  </a:lnTo>
                  <a:lnTo>
                    <a:pt x="35" y="631"/>
                  </a:lnTo>
                  <a:lnTo>
                    <a:pt x="37" y="633"/>
                  </a:lnTo>
                  <a:lnTo>
                    <a:pt x="52" y="646"/>
                  </a:lnTo>
                  <a:lnTo>
                    <a:pt x="54" y="647"/>
                  </a:lnTo>
                  <a:lnTo>
                    <a:pt x="63" y="653"/>
                  </a:lnTo>
                  <a:lnTo>
                    <a:pt x="74" y="658"/>
                  </a:lnTo>
                  <a:lnTo>
                    <a:pt x="85" y="662"/>
                  </a:lnTo>
                  <a:lnTo>
                    <a:pt x="96" y="665"/>
                  </a:lnTo>
                  <a:lnTo>
                    <a:pt x="108" y="667"/>
                  </a:lnTo>
                  <a:lnTo>
                    <a:pt x="121" y="668"/>
                  </a:lnTo>
                  <a:lnTo>
                    <a:pt x="2179" y="668"/>
                  </a:lnTo>
                  <a:lnTo>
                    <a:pt x="2191" y="667"/>
                  </a:lnTo>
                  <a:lnTo>
                    <a:pt x="2202" y="665"/>
                  </a:lnTo>
                  <a:lnTo>
                    <a:pt x="2214" y="662"/>
                  </a:lnTo>
                  <a:lnTo>
                    <a:pt x="2225" y="658"/>
                  </a:lnTo>
                  <a:lnTo>
                    <a:pt x="2236" y="653"/>
                  </a:lnTo>
                  <a:lnTo>
                    <a:pt x="2237" y="653"/>
                  </a:lnTo>
                  <a:lnTo>
                    <a:pt x="121" y="653"/>
                  </a:lnTo>
                  <a:lnTo>
                    <a:pt x="80" y="644"/>
                  </a:lnTo>
                  <a:lnTo>
                    <a:pt x="46" y="621"/>
                  </a:lnTo>
                  <a:lnTo>
                    <a:pt x="23" y="588"/>
                  </a:lnTo>
                  <a:lnTo>
                    <a:pt x="15" y="546"/>
                  </a:lnTo>
                  <a:lnTo>
                    <a:pt x="15" y="120"/>
                  </a:lnTo>
                  <a:lnTo>
                    <a:pt x="23" y="80"/>
                  </a:lnTo>
                  <a:lnTo>
                    <a:pt x="46" y="46"/>
                  </a:lnTo>
                  <a:lnTo>
                    <a:pt x="80" y="23"/>
                  </a:lnTo>
                  <a:lnTo>
                    <a:pt x="121" y="15"/>
                  </a:lnTo>
                  <a:lnTo>
                    <a:pt x="2237" y="15"/>
                  </a:lnTo>
                  <a:lnTo>
                    <a:pt x="2227" y="9"/>
                  </a:lnTo>
                  <a:lnTo>
                    <a:pt x="2216" y="5"/>
                  </a:lnTo>
                  <a:lnTo>
                    <a:pt x="2204" y="2"/>
                  </a:lnTo>
                  <a:lnTo>
                    <a:pt x="2192" y="0"/>
                  </a:lnTo>
                  <a:lnTo>
                    <a:pt x="2180" y="0"/>
                  </a:lnTo>
                  <a:lnTo>
                    <a:pt x="121" y="0"/>
                  </a:lnTo>
                  <a:close/>
                  <a:moveTo>
                    <a:pt x="2179" y="15"/>
                  </a:moveTo>
                  <a:lnTo>
                    <a:pt x="121" y="15"/>
                  </a:lnTo>
                  <a:lnTo>
                    <a:pt x="80" y="23"/>
                  </a:lnTo>
                  <a:lnTo>
                    <a:pt x="46" y="46"/>
                  </a:lnTo>
                  <a:lnTo>
                    <a:pt x="23" y="80"/>
                  </a:lnTo>
                  <a:lnTo>
                    <a:pt x="15" y="120"/>
                  </a:lnTo>
                  <a:lnTo>
                    <a:pt x="15" y="546"/>
                  </a:lnTo>
                  <a:lnTo>
                    <a:pt x="23" y="588"/>
                  </a:lnTo>
                  <a:lnTo>
                    <a:pt x="46" y="621"/>
                  </a:lnTo>
                  <a:lnTo>
                    <a:pt x="80" y="644"/>
                  </a:lnTo>
                  <a:lnTo>
                    <a:pt x="121" y="653"/>
                  </a:lnTo>
                  <a:lnTo>
                    <a:pt x="2179" y="653"/>
                  </a:lnTo>
                  <a:lnTo>
                    <a:pt x="2220" y="644"/>
                  </a:lnTo>
                  <a:lnTo>
                    <a:pt x="2230" y="638"/>
                  </a:lnTo>
                  <a:lnTo>
                    <a:pt x="122" y="638"/>
                  </a:lnTo>
                  <a:lnTo>
                    <a:pt x="113" y="637"/>
                  </a:lnTo>
                  <a:lnTo>
                    <a:pt x="104" y="636"/>
                  </a:lnTo>
                  <a:lnTo>
                    <a:pt x="95" y="634"/>
                  </a:lnTo>
                  <a:lnTo>
                    <a:pt x="87" y="631"/>
                  </a:lnTo>
                  <a:lnTo>
                    <a:pt x="78" y="627"/>
                  </a:lnTo>
                  <a:lnTo>
                    <a:pt x="71" y="622"/>
                  </a:lnTo>
                  <a:lnTo>
                    <a:pt x="57" y="611"/>
                  </a:lnTo>
                  <a:lnTo>
                    <a:pt x="46" y="598"/>
                  </a:lnTo>
                  <a:lnTo>
                    <a:pt x="41" y="591"/>
                  </a:lnTo>
                  <a:lnTo>
                    <a:pt x="38" y="583"/>
                  </a:lnTo>
                  <a:lnTo>
                    <a:pt x="34" y="574"/>
                  </a:lnTo>
                  <a:lnTo>
                    <a:pt x="32" y="566"/>
                  </a:lnTo>
                  <a:lnTo>
                    <a:pt x="31" y="556"/>
                  </a:lnTo>
                  <a:lnTo>
                    <a:pt x="30" y="547"/>
                  </a:lnTo>
                  <a:lnTo>
                    <a:pt x="30" y="120"/>
                  </a:lnTo>
                  <a:lnTo>
                    <a:pt x="31" y="112"/>
                  </a:lnTo>
                  <a:lnTo>
                    <a:pt x="32" y="103"/>
                  </a:lnTo>
                  <a:lnTo>
                    <a:pt x="34" y="95"/>
                  </a:lnTo>
                  <a:lnTo>
                    <a:pt x="37" y="86"/>
                  </a:lnTo>
                  <a:lnTo>
                    <a:pt x="41" y="78"/>
                  </a:lnTo>
                  <a:lnTo>
                    <a:pt x="45" y="71"/>
                  </a:lnTo>
                  <a:lnTo>
                    <a:pt x="57" y="56"/>
                  </a:lnTo>
                  <a:lnTo>
                    <a:pt x="71" y="45"/>
                  </a:lnTo>
                  <a:lnTo>
                    <a:pt x="77" y="41"/>
                  </a:lnTo>
                  <a:lnTo>
                    <a:pt x="85" y="37"/>
                  </a:lnTo>
                  <a:lnTo>
                    <a:pt x="94" y="34"/>
                  </a:lnTo>
                  <a:lnTo>
                    <a:pt x="102" y="32"/>
                  </a:lnTo>
                  <a:lnTo>
                    <a:pt x="111" y="30"/>
                  </a:lnTo>
                  <a:lnTo>
                    <a:pt x="121" y="30"/>
                  </a:lnTo>
                  <a:lnTo>
                    <a:pt x="2230" y="30"/>
                  </a:lnTo>
                  <a:lnTo>
                    <a:pt x="2220" y="23"/>
                  </a:lnTo>
                  <a:lnTo>
                    <a:pt x="2179" y="15"/>
                  </a:lnTo>
                  <a:close/>
                  <a:moveTo>
                    <a:pt x="2237" y="15"/>
                  </a:moveTo>
                  <a:lnTo>
                    <a:pt x="2179" y="15"/>
                  </a:lnTo>
                  <a:lnTo>
                    <a:pt x="2220" y="23"/>
                  </a:lnTo>
                  <a:lnTo>
                    <a:pt x="2254" y="46"/>
                  </a:lnTo>
                  <a:lnTo>
                    <a:pt x="2277" y="80"/>
                  </a:lnTo>
                  <a:lnTo>
                    <a:pt x="2285" y="120"/>
                  </a:lnTo>
                  <a:lnTo>
                    <a:pt x="2285" y="546"/>
                  </a:lnTo>
                  <a:lnTo>
                    <a:pt x="2277" y="588"/>
                  </a:lnTo>
                  <a:lnTo>
                    <a:pt x="2254" y="621"/>
                  </a:lnTo>
                  <a:lnTo>
                    <a:pt x="2220" y="644"/>
                  </a:lnTo>
                  <a:lnTo>
                    <a:pt x="2179" y="653"/>
                  </a:lnTo>
                  <a:lnTo>
                    <a:pt x="2237" y="653"/>
                  </a:lnTo>
                  <a:lnTo>
                    <a:pt x="2246" y="647"/>
                  </a:lnTo>
                  <a:lnTo>
                    <a:pt x="2248" y="646"/>
                  </a:lnTo>
                  <a:lnTo>
                    <a:pt x="2264" y="633"/>
                  </a:lnTo>
                  <a:lnTo>
                    <a:pt x="2265" y="631"/>
                  </a:lnTo>
                  <a:lnTo>
                    <a:pt x="2278" y="615"/>
                  </a:lnTo>
                  <a:lnTo>
                    <a:pt x="2285" y="605"/>
                  </a:lnTo>
                  <a:lnTo>
                    <a:pt x="2290" y="594"/>
                  </a:lnTo>
                  <a:lnTo>
                    <a:pt x="2294" y="583"/>
                  </a:lnTo>
                  <a:lnTo>
                    <a:pt x="2298" y="572"/>
                  </a:lnTo>
                  <a:lnTo>
                    <a:pt x="2299" y="559"/>
                  </a:lnTo>
                  <a:lnTo>
                    <a:pt x="2300" y="547"/>
                  </a:lnTo>
                  <a:lnTo>
                    <a:pt x="2300" y="120"/>
                  </a:lnTo>
                  <a:lnTo>
                    <a:pt x="2299" y="109"/>
                  </a:lnTo>
                  <a:lnTo>
                    <a:pt x="2298" y="98"/>
                  </a:lnTo>
                  <a:lnTo>
                    <a:pt x="2295" y="86"/>
                  </a:lnTo>
                  <a:lnTo>
                    <a:pt x="2291" y="74"/>
                  </a:lnTo>
                  <a:lnTo>
                    <a:pt x="2286" y="64"/>
                  </a:lnTo>
                  <a:lnTo>
                    <a:pt x="2280" y="54"/>
                  </a:lnTo>
                  <a:lnTo>
                    <a:pt x="2265" y="36"/>
                  </a:lnTo>
                  <a:lnTo>
                    <a:pt x="2264" y="34"/>
                  </a:lnTo>
                  <a:lnTo>
                    <a:pt x="2248" y="21"/>
                  </a:lnTo>
                  <a:lnTo>
                    <a:pt x="2246" y="20"/>
                  </a:lnTo>
                  <a:lnTo>
                    <a:pt x="2237" y="15"/>
                  </a:lnTo>
                  <a:close/>
                  <a:moveTo>
                    <a:pt x="2178" y="30"/>
                  </a:moveTo>
                  <a:lnTo>
                    <a:pt x="121" y="30"/>
                  </a:lnTo>
                  <a:lnTo>
                    <a:pt x="111" y="30"/>
                  </a:lnTo>
                  <a:lnTo>
                    <a:pt x="102" y="32"/>
                  </a:lnTo>
                  <a:lnTo>
                    <a:pt x="94" y="34"/>
                  </a:lnTo>
                  <a:lnTo>
                    <a:pt x="85" y="37"/>
                  </a:lnTo>
                  <a:lnTo>
                    <a:pt x="77" y="41"/>
                  </a:lnTo>
                  <a:lnTo>
                    <a:pt x="71" y="45"/>
                  </a:lnTo>
                  <a:lnTo>
                    <a:pt x="57" y="56"/>
                  </a:lnTo>
                  <a:lnTo>
                    <a:pt x="45" y="71"/>
                  </a:lnTo>
                  <a:lnTo>
                    <a:pt x="41" y="78"/>
                  </a:lnTo>
                  <a:lnTo>
                    <a:pt x="37" y="86"/>
                  </a:lnTo>
                  <a:lnTo>
                    <a:pt x="34" y="95"/>
                  </a:lnTo>
                  <a:lnTo>
                    <a:pt x="32" y="103"/>
                  </a:lnTo>
                  <a:lnTo>
                    <a:pt x="31" y="112"/>
                  </a:lnTo>
                  <a:lnTo>
                    <a:pt x="30" y="120"/>
                  </a:lnTo>
                  <a:lnTo>
                    <a:pt x="30" y="547"/>
                  </a:lnTo>
                  <a:lnTo>
                    <a:pt x="31" y="556"/>
                  </a:lnTo>
                  <a:lnTo>
                    <a:pt x="32" y="566"/>
                  </a:lnTo>
                  <a:lnTo>
                    <a:pt x="34" y="574"/>
                  </a:lnTo>
                  <a:lnTo>
                    <a:pt x="38" y="583"/>
                  </a:lnTo>
                  <a:lnTo>
                    <a:pt x="41" y="591"/>
                  </a:lnTo>
                  <a:lnTo>
                    <a:pt x="46" y="598"/>
                  </a:lnTo>
                  <a:lnTo>
                    <a:pt x="57" y="611"/>
                  </a:lnTo>
                  <a:lnTo>
                    <a:pt x="71" y="622"/>
                  </a:lnTo>
                  <a:lnTo>
                    <a:pt x="78" y="627"/>
                  </a:lnTo>
                  <a:lnTo>
                    <a:pt x="87" y="631"/>
                  </a:lnTo>
                  <a:lnTo>
                    <a:pt x="95" y="634"/>
                  </a:lnTo>
                  <a:lnTo>
                    <a:pt x="104" y="636"/>
                  </a:lnTo>
                  <a:lnTo>
                    <a:pt x="113" y="637"/>
                  </a:lnTo>
                  <a:lnTo>
                    <a:pt x="122" y="638"/>
                  </a:lnTo>
                  <a:lnTo>
                    <a:pt x="2179" y="638"/>
                  </a:lnTo>
                  <a:lnTo>
                    <a:pt x="2189" y="637"/>
                  </a:lnTo>
                  <a:lnTo>
                    <a:pt x="2198" y="636"/>
                  </a:lnTo>
                  <a:lnTo>
                    <a:pt x="2207" y="634"/>
                  </a:lnTo>
                  <a:lnTo>
                    <a:pt x="2215" y="630"/>
                  </a:lnTo>
                  <a:lnTo>
                    <a:pt x="2223" y="626"/>
                  </a:lnTo>
                  <a:lnTo>
                    <a:pt x="2230" y="622"/>
                  </a:lnTo>
                  <a:lnTo>
                    <a:pt x="2243" y="611"/>
                  </a:lnTo>
                  <a:lnTo>
                    <a:pt x="2255" y="596"/>
                  </a:lnTo>
                  <a:lnTo>
                    <a:pt x="2260" y="589"/>
                  </a:lnTo>
                  <a:lnTo>
                    <a:pt x="2263" y="581"/>
                  </a:lnTo>
                  <a:lnTo>
                    <a:pt x="2266" y="573"/>
                  </a:lnTo>
                  <a:lnTo>
                    <a:pt x="2269" y="564"/>
                  </a:lnTo>
                  <a:lnTo>
                    <a:pt x="2270" y="555"/>
                  </a:lnTo>
                  <a:lnTo>
                    <a:pt x="2270" y="547"/>
                  </a:lnTo>
                  <a:lnTo>
                    <a:pt x="2270" y="120"/>
                  </a:lnTo>
                  <a:lnTo>
                    <a:pt x="2270" y="111"/>
                  </a:lnTo>
                  <a:lnTo>
                    <a:pt x="2268" y="102"/>
                  </a:lnTo>
                  <a:lnTo>
                    <a:pt x="2266" y="93"/>
                  </a:lnTo>
                  <a:lnTo>
                    <a:pt x="2263" y="85"/>
                  </a:lnTo>
                  <a:lnTo>
                    <a:pt x="2259" y="77"/>
                  </a:lnTo>
                  <a:lnTo>
                    <a:pt x="2254" y="69"/>
                  </a:lnTo>
                  <a:lnTo>
                    <a:pt x="2243" y="57"/>
                  </a:lnTo>
                  <a:lnTo>
                    <a:pt x="2229" y="45"/>
                  </a:lnTo>
                  <a:lnTo>
                    <a:pt x="2222" y="40"/>
                  </a:lnTo>
                  <a:lnTo>
                    <a:pt x="2214" y="36"/>
                  </a:lnTo>
                  <a:lnTo>
                    <a:pt x="2205" y="34"/>
                  </a:lnTo>
                  <a:lnTo>
                    <a:pt x="2196" y="31"/>
                  </a:lnTo>
                  <a:lnTo>
                    <a:pt x="2188" y="30"/>
                  </a:lnTo>
                  <a:lnTo>
                    <a:pt x="2178" y="30"/>
                  </a:lnTo>
                  <a:close/>
                  <a:moveTo>
                    <a:pt x="2230" y="30"/>
                  </a:moveTo>
                  <a:lnTo>
                    <a:pt x="2178" y="30"/>
                  </a:lnTo>
                  <a:lnTo>
                    <a:pt x="2188" y="30"/>
                  </a:lnTo>
                  <a:lnTo>
                    <a:pt x="2196" y="31"/>
                  </a:lnTo>
                  <a:lnTo>
                    <a:pt x="2205" y="34"/>
                  </a:lnTo>
                  <a:lnTo>
                    <a:pt x="2214" y="36"/>
                  </a:lnTo>
                  <a:lnTo>
                    <a:pt x="2222" y="40"/>
                  </a:lnTo>
                  <a:lnTo>
                    <a:pt x="2229" y="45"/>
                  </a:lnTo>
                  <a:lnTo>
                    <a:pt x="2243" y="57"/>
                  </a:lnTo>
                  <a:lnTo>
                    <a:pt x="2254" y="69"/>
                  </a:lnTo>
                  <a:lnTo>
                    <a:pt x="2259" y="77"/>
                  </a:lnTo>
                  <a:lnTo>
                    <a:pt x="2263" y="85"/>
                  </a:lnTo>
                  <a:lnTo>
                    <a:pt x="2266" y="93"/>
                  </a:lnTo>
                  <a:lnTo>
                    <a:pt x="2268" y="102"/>
                  </a:lnTo>
                  <a:lnTo>
                    <a:pt x="2270" y="111"/>
                  </a:lnTo>
                  <a:lnTo>
                    <a:pt x="2270" y="120"/>
                  </a:lnTo>
                  <a:lnTo>
                    <a:pt x="2270" y="547"/>
                  </a:lnTo>
                  <a:lnTo>
                    <a:pt x="2270" y="555"/>
                  </a:lnTo>
                  <a:lnTo>
                    <a:pt x="2269" y="564"/>
                  </a:lnTo>
                  <a:lnTo>
                    <a:pt x="2266" y="573"/>
                  </a:lnTo>
                  <a:lnTo>
                    <a:pt x="2263" y="581"/>
                  </a:lnTo>
                  <a:lnTo>
                    <a:pt x="2260" y="589"/>
                  </a:lnTo>
                  <a:lnTo>
                    <a:pt x="2255" y="596"/>
                  </a:lnTo>
                  <a:lnTo>
                    <a:pt x="2243" y="611"/>
                  </a:lnTo>
                  <a:lnTo>
                    <a:pt x="2230" y="622"/>
                  </a:lnTo>
                  <a:lnTo>
                    <a:pt x="2223" y="626"/>
                  </a:lnTo>
                  <a:lnTo>
                    <a:pt x="2215" y="630"/>
                  </a:lnTo>
                  <a:lnTo>
                    <a:pt x="2207" y="634"/>
                  </a:lnTo>
                  <a:lnTo>
                    <a:pt x="2198" y="636"/>
                  </a:lnTo>
                  <a:lnTo>
                    <a:pt x="2189" y="637"/>
                  </a:lnTo>
                  <a:lnTo>
                    <a:pt x="2179" y="638"/>
                  </a:lnTo>
                  <a:lnTo>
                    <a:pt x="122" y="638"/>
                  </a:lnTo>
                  <a:lnTo>
                    <a:pt x="2230" y="638"/>
                  </a:lnTo>
                  <a:lnTo>
                    <a:pt x="2254" y="621"/>
                  </a:lnTo>
                  <a:lnTo>
                    <a:pt x="2277" y="588"/>
                  </a:lnTo>
                  <a:lnTo>
                    <a:pt x="2285" y="546"/>
                  </a:lnTo>
                  <a:lnTo>
                    <a:pt x="2285" y="120"/>
                  </a:lnTo>
                  <a:lnTo>
                    <a:pt x="2277" y="80"/>
                  </a:lnTo>
                  <a:lnTo>
                    <a:pt x="2254" y="46"/>
                  </a:lnTo>
                  <a:lnTo>
                    <a:pt x="2230" y="30"/>
                  </a:lnTo>
                  <a:close/>
                </a:path>
              </a:pathLst>
            </a:custGeom>
            <a:solidFill>
              <a:srgbClr val="1F5767">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077" name="Picture 29">
              <a:extLst>
                <a:ext uri="{FF2B5EF4-FFF2-40B4-BE49-F238E27FC236}">
                  <a16:creationId xmlns:a16="http://schemas.microsoft.com/office/drawing/2014/main" id="{490673C8-D4F1-4004-8E00-D1343112074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195" y="9508"/>
              <a:ext cx="2270" cy="638"/>
            </a:xfrm>
            <a:prstGeom prst="rect">
              <a:avLst/>
            </a:prstGeom>
            <a:noFill/>
            <a:extLst>
              <a:ext uri="{909E8E84-426E-40DD-AFC4-6F175D3DCCD1}">
                <a14:hiddenFill xmlns:a14="http://schemas.microsoft.com/office/drawing/2010/main">
                  <a:solidFill>
                    <a:srgbClr val="FFFFFF"/>
                  </a:solidFill>
                </a14:hiddenFill>
              </a:ext>
            </a:extLst>
          </p:spPr>
        </p:pic>
        <p:sp>
          <p:nvSpPr>
            <p:cNvPr id="46" name="Freeform 28">
              <a:extLst>
                <a:ext uri="{FF2B5EF4-FFF2-40B4-BE49-F238E27FC236}">
                  <a16:creationId xmlns:a16="http://schemas.microsoft.com/office/drawing/2014/main" id="{851107E1-5373-42D4-8DA3-8CC80103469B}"/>
                </a:ext>
              </a:extLst>
            </p:cNvPr>
            <p:cNvSpPr>
              <a:spLocks/>
            </p:cNvSpPr>
            <p:nvPr/>
          </p:nvSpPr>
          <p:spPr bwMode="auto">
            <a:xfrm>
              <a:off x="9195" y="9508"/>
              <a:ext cx="2270" cy="638"/>
            </a:xfrm>
            <a:custGeom>
              <a:avLst/>
              <a:gdLst>
                <a:gd name="T0" fmla="+- 0 9301 9195"/>
                <a:gd name="T1" fmla="*/ T0 w 2270"/>
                <a:gd name="T2" fmla="+- 0 9509 9509"/>
                <a:gd name="T3" fmla="*/ 9509 h 638"/>
                <a:gd name="T4" fmla="+- 0 9260 9195"/>
                <a:gd name="T5" fmla="*/ T4 w 2270"/>
                <a:gd name="T6" fmla="+- 0 9517 9509"/>
                <a:gd name="T7" fmla="*/ 9517 h 638"/>
                <a:gd name="T8" fmla="+- 0 9226 9195"/>
                <a:gd name="T9" fmla="*/ T8 w 2270"/>
                <a:gd name="T10" fmla="+- 0 9540 9509"/>
                <a:gd name="T11" fmla="*/ 9540 h 638"/>
                <a:gd name="T12" fmla="+- 0 9203 9195"/>
                <a:gd name="T13" fmla="*/ T12 w 2270"/>
                <a:gd name="T14" fmla="+- 0 9574 9509"/>
                <a:gd name="T15" fmla="*/ 9574 h 638"/>
                <a:gd name="T16" fmla="+- 0 9195 9195"/>
                <a:gd name="T17" fmla="*/ T16 w 2270"/>
                <a:gd name="T18" fmla="+- 0 9615 9509"/>
                <a:gd name="T19" fmla="*/ 9615 h 638"/>
                <a:gd name="T20" fmla="+- 0 9195 9195"/>
                <a:gd name="T21" fmla="*/ T20 w 2270"/>
                <a:gd name="T22" fmla="+- 0 10040 9509"/>
                <a:gd name="T23" fmla="*/ 10040 h 638"/>
                <a:gd name="T24" fmla="+- 0 9203 9195"/>
                <a:gd name="T25" fmla="*/ T24 w 2270"/>
                <a:gd name="T26" fmla="+- 0 10082 9509"/>
                <a:gd name="T27" fmla="*/ 10082 h 638"/>
                <a:gd name="T28" fmla="+- 0 9226 9195"/>
                <a:gd name="T29" fmla="*/ T28 w 2270"/>
                <a:gd name="T30" fmla="+- 0 10115 9509"/>
                <a:gd name="T31" fmla="*/ 10115 h 638"/>
                <a:gd name="T32" fmla="+- 0 9260 9195"/>
                <a:gd name="T33" fmla="*/ T32 w 2270"/>
                <a:gd name="T34" fmla="+- 0 10138 9509"/>
                <a:gd name="T35" fmla="*/ 10138 h 638"/>
                <a:gd name="T36" fmla="+- 0 9301 9195"/>
                <a:gd name="T37" fmla="*/ T36 w 2270"/>
                <a:gd name="T38" fmla="+- 0 10147 9509"/>
                <a:gd name="T39" fmla="*/ 10147 h 638"/>
                <a:gd name="T40" fmla="+- 0 11359 9195"/>
                <a:gd name="T41" fmla="*/ T40 w 2270"/>
                <a:gd name="T42" fmla="+- 0 10147 9509"/>
                <a:gd name="T43" fmla="*/ 10147 h 638"/>
                <a:gd name="T44" fmla="+- 0 11400 9195"/>
                <a:gd name="T45" fmla="*/ T44 w 2270"/>
                <a:gd name="T46" fmla="+- 0 10138 9509"/>
                <a:gd name="T47" fmla="*/ 10138 h 638"/>
                <a:gd name="T48" fmla="+- 0 11434 9195"/>
                <a:gd name="T49" fmla="*/ T48 w 2270"/>
                <a:gd name="T50" fmla="+- 0 10115 9509"/>
                <a:gd name="T51" fmla="*/ 10115 h 638"/>
                <a:gd name="T52" fmla="+- 0 11457 9195"/>
                <a:gd name="T53" fmla="*/ T52 w 2270"/>
                <a:gd name="T54" fmla="+- 0 10082 9509"/>
                <a:gd name="T55" fmla="*/ 10082 h 638"/>
                <a:gd name="T56" fmla="+- 0 11465 9195"/>
                <a:gd name="T57" fmla="*/ T56 w 2270"/>
                <a:gd name="T58" fmla="+- 0 10040 9509"/>
                <a:gd name="T59" fmla="*/ 10040 h 638"/>
                <a:gd name="T60" fmla="+- 0 11465 9195"/>
                <a:gd name="T61" fmla="*/ T60 w 2270"/>
                <a:gd name="T62" fmla="+- 0 9615 9509"/>
                <a:gd name="T63" fmla="*/ 9615 h 638"/>
                <a:gd name="T64" fmla="+- 0 11457 9195"/>
                <a:gd name="T65" fmla="*/ T64 w 2270"/>
                <a:gd name="T66" fmla="+- 0 9574 9509"/>
                <a:gd name="T67" fmla="*/ 9574 h 638"/>
                <a:gd name="T68" fmla="+- 0 11434 9195"/>
                <a:gd name="T69" fmla="*/ T68 w 2270"/>
                <a:gd name="T70" fmla="+- 0 9540 9509"/>
                <a:gd name="T71" fmla="*/ 9540 h 638"/>
                <a:gd name="T72" fmla="+- 0 11400 9195"/>
                <a:gd name="T73" fmla="*/ T72 w 2270"/>
                <a:gd name="T74" fmla="+- 0 9517 9509"/>
                <a:gd name="T75" fmla="*/ 9517 h 638"/>
                <a:gd name="T76" fmla="+- 0 11359 9195"/>
                <a:gd name="T77" fmla="*/ T76 w 2270"/>
                <a:gd name="T78" fmla="+- 0 9509 9509"/>
                <a:gd name="T79" fmla="*/ 9509 h 638"/>
                <a:gd name="T80" fmla="+- 0 9301 9195"/>
                <a:gd name="T81" fmla="*/ T80 w 2270"/>
                <a:gd name="T82" fmla="+- 0 9509 9509"/>
                <a:gd name="T83" fmla="*/ 9509 h 63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2270" h="638">
                  <a:moveTo>
                    <a:pt x="106" y="0"/>
                  </a:moveTo>
                  <a:lnTo>
                    <a:pt x="65" y="8"/>
                  </a:lnTo>
                  <a:lnTo>
                    <a:pt x="31" y="31"/>
                  </a:lnTo>
                  <a:lnTo>
                    <a:pt x="8" y="65"/>
                  </a:lnTo>
                  <a:lnTo>
                    <a:pt x="0" y="106"/>
                  </a:lnTo>
                  <a:lnTo>
                    <a:pt x="0" y="531"/>
                  </a:lnTo>
                  <a:lnTo>
                    <a:pt x="8" y="573"/>
                  </a:lnTo>
                  <a:lnTo>
                    <a:pt x="31" y="606"/>
                  </a:lnTo>
                  <a:lnTo>
                    <a:pt x="65" y="629"/>
                  </a:lnTo>
                  <a:lnTo>
                    <a:pt x="106" y="638"/>
                  </a:lnTo>
                  <a:lnTo>
                    <a:pt x="2164" y="638"/>
                  </a:lnTo>
                  <a:lnTo>
                    <a:pt x="2205" y="629"/>
                  </a:lnTo>
                  <a:lnTo>
                    <a:pt x="2239" y="606"/>
                  </a:lnTo>
                  <a:lnTo>
                    <a:pt x="2262" y="573"/>
                  </a:lnTo>
                  <a:lnTo>
                    <a:pt x="2270" y="531"/>
                  </a:lnTo>
                  <a:lnTo>
                    <a:pt x="2270" y="106"/>
                  </a:lnTo>
                  <a:lnTo>
                    <a:pt x="2262" y="65"/>
                  </a:lnTo>
                  <a:lnTo>
                    <a:pt x="2239" y="31"/>
                  </a:lnTo>
                  <a:lnTo>
                    <a:pt x="2205" y="8"/>
                  </a:lnTo>
                  <a:lnTo>
                    <a:pt x="2164" y="0"/>
                  </a:lnTo>
                  <a:lnTo>
                    <a:pt x="106" y="0"/>
                  </a:lnTo>
                  <a:close/>
                </a:path>
              </a:pathLst>
            </a:custGeom>
            <a:noFill/>
            <a:ln w="19050">
              <a:solidFill>
                <a:srgbClr val="006FC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AutoShape 27">
              <a:extLst>
                <a:ext uri="{FF2B5EF4-FFF2-40B4-BE49-F238E27FC236}">
                  <a16:creationId xmlns:a16="http://schemas.microsoft.com/office/drawing/2014/main" id="{6DCB9628-1F79-4C48-A722-AAE3D0F75430}"/>
                </a:ext>
              </a:extLst>
            </p:cNvPr>
            <p:cNvSpPr>
              <a:spLocks/>
            </p:cNvSpPr>
            <p:nvPr/>
          </p:nvSpPr>
          <p:spPr bwMode="auto">
            <a:xfrm>
              <a:off x="10103" y="8498"/>
              <a:ext cx="120" cy="983"/>
            </a:xfrm>
            <a:custGeom>
              <a:avLst/>
              <a:gdLst>
                <a:gd name="T0" fmla="+- 0 10153 10103"/>
                <a:gd name="T1" fmla="*/ T0 w 120"/>
                <a:gd name="T2" fmla="+- 0 9362 8499"/>
                <a:gd name="T3" fmla="*/ 9362 h 983"/>
                <a:gd name="T4" fmla="+- 0 10103 10103"/>
                <a:gd name="T5" fmla="*/ T4 w 120"/>
                <a:gd name="T6" fmla="+- 0 9362 8499"/>
                <a:gd name="T7" fmla="*/ 9362 h 983"/>
                <a:gd name="T8" fmla="+- 0 10163 10103"/>
                <a:gd name="T9" fmla="*/ T8 w 120"/>
                <a:gd name="T10" fmla="+- 0 9482 8499"/>
                <a:gd name="T11" fmla="*/ 9482 h 983"/>
                <a:gd name="T12" fmla="+- 0 10208 10103"/>
                <a:gd name="T13" fmla="*/ T12 w 120"/>
                <a:gd name="T14" fmla="+- 0 9392 8499"/>
                <a:gd name="T15" fmla="*/ 9392 h 983"/>
                <a:gd name="T16" fmla="+- 0 10157 10103"/>
                <a:gd name="T17" fmla="*/ T16 w 120"/>
                <a:gd name="T18" fmla="+- 0 9392 8499"/>
                <a:gd name="T19" fmla="*/ 9392 h 983"/>
                <a:gd name="T20" fmla="+- 0 10153 10103"/>
                <a:gd name="T21" fmla="*/ T20 w 120"/>
                <a:gd name="T22" fmla="+- 0 9387 8499"/>
                <a:gd name="T23" fmla="*/ 9387 h 983"/>
                <a:gd name="T24" fmla="+- 0 10153 10103"/>
                <a:gd name="T25" fmla="*/ T24 w 120"/>
                <a:gd name="T26" fmla="+- 0 9362 8499"/>
                <a:gd name="T27" fmla="*/ 9362 h 983"/>
                <a:gd name="T28" fmla="+- 0 10169 10103"/>
                <a:gd name="T29" fmla="*/ T28 w 120"/>
                <a:gd name="T30" fmla="+- 0 8499 8499"/>
                <a:gd name="T31" fmla="*/ 8499 h 983"/>
                <a:gd name="T32" fmla="+- 0 10157 10103"/>
                <a:gd name="T33" fmla="*/ T32 w 120"/>
                <a:gd name="T34" fmla="+- 0 8499 8499"/>
                <a:gd name="T35" fmla="*/ 8499 h 983"/>
                <a:gd name="T36" fmla="+- 0 10153 10103"/>
                <a:gd name="T37" fmla="*/ T36 w 120"/>
                <a:gd name="T38" fmla="+- 0 8503 8499"/>
                <a:gd name="T39" fmla="*/ 8503 h 983"/>
                <a:gd name="T40" fmla="+- 0 10153 10103"/>
                <a:gd name="T41" fmla="*/ T40 w 120"/>
                <a:gd name="T42" fmla="+- 0 9387 8499"/>
                <a:gd name="T43" fmla="*/ 9387 h 983"/>
                <a:gd name="T44" fmla="+- 0 10157 10103"/>
                <a:gd name="T45" fmla="*/ T44 w 120"/>
                <a:gd name="T46" fmla="+- 0 9392 8499"/>
                <a:gd name="T47" fmla="*/ 9392 h 983"/>
                <a:gd name="T48" fmla="+- 0 10169 10103"/>
                <a:gd name="T49" fmla="*/ T48 w 120"/>
                <a:gd name="T50" fmla="+- 0 9392 8499"/>
                <a:gd name="T51" fmla="*/ 9392 h 983"/>
                <a:gd name="T52" fmla="+- 0 10173 10103"/>
                <a:gd name="T53" fmla="*/ T52 w 120"/>
                <a:gd name="T54" fmla="+- 0 9387 8499"/>
                <a:gd name="T55" fmla="*/ 9387 h 983"/>
                <a:gd name="T56" fmla="+- 0 10173 10103"/>
                <a:gd name="T57" fmla="*/ T56 w 120"/>
                <a:gd name="T58" fmla="+- 0 8503 8499"/>
                <a:gd name="T59" fmla="*/ 8503 h 983"/>
                <a:gd name="T60" fmla="+- 0 10169 10103"/>
                <a:gd name="T61" fmla="*/ T60 w 120"/>
                <a:gd name="T62" fmla="+- 0 8499 8499"/>
                <a:gd name="T63" fmla="*/ 8499 h 983"/>
                <a:gd name="T64" fmla="+- 0 10223 10103"/>
                <a:gd name="T65" fmla="*/ T64 w 120"/>
                <a:gd name="T66" fmla="+- 0 9362 8499"/>
                <a:gd name="T67" fmla="*/ 9362 h 983"/>
                <a:gd name="T68" fmla="+- 0 10173 10103"/>
                <a:gd name="T69" fmla="*/ T68 w 120"/>
                <a:gd name="T70" fmla="+- 0 9362 8499"/>
                <a:gd name="T71" fmla="*/ 9362 h 983"/>
                <a:gd name="T72" fmla="+- 0 10173 10103"/>
                <a:gd name="T73" fmla="*/ T72 w 120"/>
                <a:gd name="T74" fmla="+- 0 9387 8499"/>
                <a:gd name="T75" fmla="*/ 9387 h 983"/>
                <a:gd name="T76" fmla="+- 0 10169 10103"/>
                <a:gd name="T77" fmla="*/ T76 w 120"/>
                <a:gd name="T78" fmla="+- 0 9392 8499"/>
                <a:gd name="T79" fmla="*/ 9392 h 983"/>
                <a:gd name="T80" fmla="+- 0 10208 10103"/>
                <a:gd name="T81" fmla="*/ T80 w 120"/>
                <a:gd name="T82" fmla="+- 0 9392 8499"/>
                <a:gd name="T83" fmla="*/ 9392 h 983"/>
                <a:gd name="T84" fmla="+- 0 10223 10103"/>
                <a:gd name="T85" fmla="*/ T84 w 120"/>
                <a:gd name="T86" fmla="+- 0 9362 8499"/>
                <a:gd name="T87" fmla="*/ 9362 h 98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120" h="983">
                  <a:moveTo>
                    <a:pt x="50" y="863"/>
                  </a:moveTo>
                  <a:lnTo>
                    <a:pt x="0" y="863"/>
                  </a:lnTo>
                  <a:lnTo>
                    <a:pt x="60" y="983"/>
                  </a:lnTo>
                  <a:lnTo>
                    <a:pt x="105" y="893"/>
                  </a:lnTo>
                  <a:lnTo>
                    <a:pt x="54" y="893"/>
                  </a:lnTo>
                  <a:lnTo>
                    <a:pt x="50" y="888"/>
                  </a:lnTo>
                  <a:lnTo>
                    <a:pt x="50" y="863"/>
                  </a:lnTo>
                  <a:close/>
                  <a:moveTo>
                    <a:pt x="66" y="0"/>
                  </a:moveTo>
                  <a:lnTo>
                    <a:pt x="54" y="0"/>
                  </a:lnTo>
                  <a:lnTo>
                    <a:pt x="50" y="4"/>
                  </a:lnTo>
                  <a:lnTo>
                    <a:pt x="50" y="888"/>
                  </a:lnTo>
                  <a:lnTo>
                    <a:pt x="54" y="893"/>
                  </a:lnTo>
                  <a:lnTo>
                    <a:pt x="66" y="893"/>
                  </a:lnTo>
                  <a:lnTo>
                    <a:pt x="70" y="888"/>
                  </a:lnTo>
                  <a:lnTo>
                    <a:pt x="70" y="4"/>
                  </a:lnTo>
                  <a:lnTo>
                    <a:pt x="66" y="0"/>
                  </a:lnTo>
                  <a:close/>
                  <a:moveTo>
                    <a:pt x="120" y="863"/>
                  </a:moveTo>
                  <a:lnTo>
                    <a:pt x="70" y="863"/>
                  </a:lnTo>
                  <a:lnTo>
                    <a:pt x="70" y="888"/>
                  </a:lnTo>
                  <a:lnTo>
                    <a:pt x="66" y="893"/>
                  </a:lnTo>
                  <a:lnTo>
                    <a:pt x="105" y="893"/>
                  </a:lnTo>
                  <a:lnTo>
                    <a:pt x="120" y="8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AutoShape 26">
              <a:extLst>
                <a:ext uri="{FF2B5EF4-FFF2-40B4-BE49-F238E27FC236}">
                  <a16:creationId xmlns:a16="http://schemas.microsoft.com/office/drawing/2014/main" id="{2C260A8D-A9CA-458F-8D93-EF95FDAE9041}"/>
                </a:ext>
              </a:extLst>
            </p:cNvPr>
            <p:cNvSpPr>
              <a:spLocks/>
            </p:cNvSpPr>
            <p:nvPr/>
          </p:nvSpPr>
          <p:spPr bwMode="auto">
            <a:xfrm>
              <a:off x="3786" y="11164"/>
              <a:ext cx="2538" cy="695"/>
            </a:xfrm>
            <a:custGeom>
              <a:avLst/>
              <a:gdLst>
                <a:gd name="T0" fmla="+- 0 3875 3786"/>
                <a:gd name="T1" fmla="*/ T0 w 2538"/>
                <a:gd name="T2" fmla="+- 0 11170 11165"/>
                <a:gd name="T3" fmla="*/ 11170 h 695"/>
                <a:gd name="T4" fmla="+- 0 3824 3786"/>
                <a:gd name="T5" fmla="*/ T4 w 2538"/>
                <a:gd name="T6" fmla="+- 0 11200 11165"/>
                <a:gd name="T7" fmla="*/ 11200 h 695"/>
                <a:gd name="T8" fmla="+- 0 3796 3786"/>
                <a:gd name="T9" fmla="*/ T8 w 2538"/>
                <a:gd name="T10" fmla="+- 0 11241 11165"/>
                <a:gd name="T11" fmla="*/ 11241 h 695"/>
                <a:gd name="T12" fmla="+- 0 3786 3786"/>
                <a:gd name="T13" fmla="*/ T12 w 2538"/>
                <a:gd name="T14" fmla="+- 0 11290 11165"/>
                <a:gd name="T15" fmla="*/ 11290 h 695"/>
                <a:gd name="T16" fmla="+- 0 3792 3786"/>
                <a:gd name="T17" fmla="*/ T16 w 2538"/>
                <a:gd name="T18" fmla="+- 0 11770 11165"/>
                <a:gd name="T19" fmla="*/ 11770 h 695"/>
                <a:gd name="T20" fmla="+- 0 3809 3786"/>
                <a:gd name="T21" fmla="*/ T20 w 2538"/>
                <a:gd name="T22" fmla="+- 0 11805 11165"/>
                <a:gd name="T23" fmla="*/ 11805 h 695"/>
                <a:gd name="T24" fmla="+- 0 3842 3786"/>
                <a:gd name="T25" fmla="*/ T24 w 2538"/>
                <a:gd name="T26" fmla="+- 0 11839 11165"/>
                <a:gd name="T27" fmla="*/ 11839 h 695"/>
                <a:gd name="T28" fmla="+- 0 3886 3786"/>
                <a:gd name="T29" fmla="*/ T28 w 2538"/>
                <a:gd name="T30" fmla="+- 0 11857 11165"/>
                <a:gd name="T31" fmla="*/ 11857 h 695"/>
                <a:gd name="T32" fmla="+- 0 6210 3786"/>
                <a:gd name="T33" fmla="*/ T32 w 2538"/>
                <a:gd name="T34" fmla="+- 0 11859 11165"/>
                <a:gd name="T35" fmla="*/ 11859 h 695"/>
                <a:gd name="T36" fmla="+- 0 6257 3786"/>
                <a:gd name="T37" fmla="*/ T36 w 2538"/>
                <a:gd name="T38" fmla="+- 0 11845 11165"/>
                <a:gd name="T39" fmla="*/ 11845 h 695"/>
                <a:gd name="T40" fmla="+- 0 3833 3786"/>
                <a:gd name="T41" fmla="*/ T40 w 2538"/>
                <a:gd name="T42" fmla="+- 0 11812 11165"/>
                <a:gd name="T43" fmla="*/ 11812 h 695"/>
                <a:gd name="T44" fmla="+- 0 3810 3786"/>
                <a:gd name="T45" fmla="*/ T44 w 2538"/>
                <a:gd name="T46" fmla="+- 0 11247 11165"/>
                <a:gd name="T47" fmla="*/ 11247 h 695"/>
                <a:gd name="T48" fmla="+- 0 6256 3786"/>
                <a:gd name="T49" fmla="*/ T48 w 2538"/>
                <a:gd name="T50" fmla="+- 0 11180 11165"/>
                <a:gd name="T51" fmla="*/ 11180 h 695"/>
                <a:gd name="T52" fmla="+- 0 6211 3786"/>
                <a:gd name="T53" fmla="*/ T52 w 2538"/>
                <a:gd name="T54" fmla="+- 0 11166 11165"/>
                <a:gd name="T55" fmla="*/ 11166 h 695"/>
                <a:gd name="T56" fmla="+- 0 3912 3786"/>
                <a:gd name="T57" fmla="*/ T56 w 2538"/>
                <a:gd name="T58" fmla="+- 0 11180 11165"/>
                <a:gd name="T59" fmla="*/ 11180 h 695"/>
                <a:gd name="T60" fmla="+- 0 3801 3786"/>
                <a:gd name="T61" fmla="*/ T60 w 2538"/>
                <a:gd name="T62" fmla="+- 0 11290 11165"/>
                <a:gd name="T63" fmla="*/ 11290 h 695"/>
                <a:gd name="T64" fmla="+- 0 3869 3786"/>
                <a:gd name="T65" fmla="*/ T64 w 2538"/>
                <a:gd name="T66" fmla="+- 0 11836 11165"/>
                <a:gd name="T67" fmla="*/ 11836 h 695"/>
                <a:gd name="T68" fmla="+- 0 6249 3786"/>
                <a:gd name="T69" fmla="*/ T68 w 2538"/>
                <a:gd name="T70" fmla="+- 0 11830 11165"/>
                <a:gd name="T71" fmla="*/ 11830 h 695"/>
                <a:gd name="T72" fmla="+- 0 3884 3786"/>
                <a:gd name="T73" fmla="*/ T72 w 2538"/>
                <a:gd name="T74" fmla="+- 0 11826 11165"/>
                <a:gd name="T75" fmla="*/ 11826 h 695"/>
                <a:gd name="T76" fmla="+- 0 3844 3786"/>
                <a:gd name="T77" fmla="*/ T76 w 2538"/>
                <a:gd name="T78" fmla="+- 0 11801 11165"/>
                <a:gd name="T79" fmla="*/ 11801 h 695"/>
                <a:gd name="T80" fmla="+- 0 3820 3786"/>
                <a:gd name="T81" fmla="*/ T80 w 2538"/>
                <a:gd name="T82" fmla="+- 0 11763 11165"/>
                <a:gd name="T83" fmla="*/ 11763 h 695"/>
                <a:gd name="T84" fmla="+- 0 3816 3786"/>
                <a:gd name="T85" fmla="*/ T84 w 2538"/>
                <a:gd name="T86" fmla="+- 0 11290 11165"/>
                <a:gd name="T87" fmla="*/ 11290 h 695"/>
                <a:gd name="T88" fmla="+- 0 3823 3786"/>
                <a:gd name="T89" fmla="*/ T88 w 2538"/>
                <a:gd name="T90" fmla="+- 0 11254 11165"/>
                <a:gd name="T91" fmla="*/ 11254 h 695"/>
                <a:gd name="T92" fmla="+- 0 3858 3786"/>
                <a:gd name="T93" fmla="*/ T92 w 2538"/>
                <a:gd name="T94" fmla="+- 0 11211 11165"/>
                <a:gd name="T95" fmla="*/ 11211 h 695"/>
                <a:gd name="T96" fmla="+- 0 3892 3786"/>
                <a:gd name="T97" fmla="*/ T96 w 2538"/>
                <a:gd name="T98" fmla="+- 0 11197 11165"/>
                <a:gd name="T99" fmla="*/ 11197 h 695"/>
                <a:gd name="T100" fmla="+- 0 6240 3786"/>
                <a:gd name="T101" fmla="*/ T100 w 2538"/>
                <a:gd name="T102" fmla="+- 0 11188 11165"/>
                <a:gd name="T103" fmla="*/ 11188 h 695"/>
                <a:gd name="T104" fmla="+- 0 6240 3786"/>
                <a:gd name="T105" fmla="*/ T104 w 2538"/>
                <a:gd name="T106" fmla="+- 0 11188 11165"/>
                <a:gd name="T107" fmla="*/ 11188 h 695"/>
                <a:gd name="T108" fmla="+- 0 6308 3786"/>
                <a:gd name="T109" fmla="*/ T108 w 2538"/>
                <a:gd name="T110" fmla="+- 0 11735 11165"/>
                <a:gd name="T111" fmla="*/ 11735 h 695"/>
                <a:gd name="T112" fmla="+- 0 6197 3786"/>
                <a:gd name="T113" fmla="*/ T112 w 2538"/>
                <a:gd name="T114" fmla="+- 0 11845 11165"/>
                <a:gd name="T115" fmla="*/ 11845 h 695"/>
                <a:gd name="T116" fmla="+- 0 6285 3786"/>
                <a:gd name="T117" fmla="*/ T116 w 2538"/>
                <a:gd name="T118" fmla="+- 0 11824 11165"/>
                <a:gd name="T119" fmla="*/ 11824 h 695"/>
                <a:gd name="T120" fmla="+- 0 6313 3786"/>
                <a:gd name="T121" fmla="*/ T120 w 2538"/>
                <a:gd name="T122" fmla="+- 0 11784 11165"/>
                <a:gd name="T123" fmla="*/ 11784 h 695"/>
                <a:gd name="T124" fmla="+- 0 6323 3786"/>
                <a:gd name="T125" fmla="*/ T124 w 2538"/>
                <a:gd name="T126" fmla="+- 0 11735 11165"/>
                <a:gd name="T127" fmla="*/ 11735 h 695"/>
                <a:gd name="T128" fmla="+- 0 6318 3786"/>
                <a:gd name="T129" fmla="*/ T128 w 2538"/>
                <a:gd name="T130" fmla="+- 0 11254 11165"/>
                <a:gd name="T131" fmla="*/ 11254 h 695"/>
                <a:gd name="T132" fmla="+- 0 6301 3786"/>
                <a:gd name="T133" fmla="*/ T132 w 2538"/>
                <a:gd name="T134" fmla="+- 0 11219 11165"/>
                <a:gd name="T135" fmla="*/ 11219 h 695"/>
                <a:gd name="T136" fmla="+- 0 6267 3786"/>
                <a:gd name="T137" fmla="*/ T136 w 2538"/>
                <a:gd name="T138" fmla="+- 0 11186 11165"/>
                <a:gd name="T139" fmla="*/ 11186 h 695"/>
                <a:gd name="T140" fmla="+- 0 3912 3786"/>
                <a:gd name="T141" fmla="*/ T140 w 2538"/>
                <a:gd name="T142" fmla="+- 0 11195 11165"/>
                <a:gd name="T143" fmla="*/ 11195 h 695"/>
                <a:gd name="T144" fmla="+- 0 3874 3786"/>
                <a:gd name="T145" fmla="*/ T144 w 2538"/>
                <a:gd name="T146" fmla="+- 0 11202 11165"/>
                <a:gd name="T147" fmla="*/ 11202 h 695"/>
                <a:gd name="T148" fmla="+- 0 3832 3786"/>
                <a:gd name="T149" fmla="*/ T148 w 2538"/>
                <a:gd name="T150" fmla="+- 0 11238 11165"/>
                <a:gd name="T151" fmla="*/ 11238 h 695"/>
                <a:gd name="T152" fmla="+- 0 3818 3786"/>
                <a:gd name="T153" fmla="*/ T152 w 2538"/>
                <a:gd name="T154" fmla="+- 0 11272 11165"/>
                <a:gd name="T155" fmla="*/ 11272 h 695"/>
                <a:gd name="T156" fmla="+- 0 3817 3786"/>
                <a:gd name="T157" fmla="*/ T156 w 2538"/>
                <a:gd name="T158" fmla="+- 0 11744 11165"/>
                <a:gd name="T159" fmla="*/ 11744 h 695"/>
                <a:gd name="T160" fmla="+- 0 3828 3786"/>
                <a:gd name="T161" fmla="*/ T160 w 2538"/>
                <a:gd name="T162" fmla="+- 0 11780 11165"/>
                <a:gd name="T163" fmla="*/ 11780 h 695"/>
                <a:gd name="T164" fmla="+- 0 3867 3786"/>
                <a:gd name="T165" fmla="*/ T164 w 2538"/>
                <a:gd name="T166" fmla="+- 0 11818 11165"/>
                <a:gd name="T167" fmla="*/ 11818 h 695"/>
                <a:gd name="T168" fmla="+- 0 3903 3786"/>
                <a:gd name="T169" fmla="*/ T168 w 2538"/>
                <a:gd name="T170" fmla="+- 0 11829 11165"/>
                <a:gd name="T171" fmla="*/ 11829 h 695"/>
                <a:gd name="T172" fmla="+- 0 6218 3786"/>
                <a:gd name="T173" fmla="*/ T172 w 2538"/>
                <a:gd name="T174" fmla="+- 0 11828 11165"/>
                <a:gd name="T175" fmla="*/ 11828 h 695"/>
                <a:gd name="T176" fmla="+- 0 6250 3786"/>
                <a:gd name="T177" fmla="*/ T176 w 2538"/>
                <a:gd name="T178" fmla="+- 0 11814 11165"/>
                <a:gd name="T179" fmla="*/ 11814 h 695"/>
                <a:gd name="T180" fmla="+- 0 6286 3786"/>
                <a:gd name="T181" fmla="*/ T180 w 2538"/>
                <a:gd name="T182" fmla="+- 0 11770 11165"/>
                <a:gd name="T183" fmla="*/ 11770 h 695"/>
                <a:gd name="T184" fmla="+- 0 6293 3786"/>
                <a:gd name="T185" fmla="*/ T184 w 2538"/>
                <a:gd name="T186" fmla="+- 0 11735 11165"/>
                <a:gd name="T187" fmla="*/ 11735 h 695"/>
                <a:gd name="T188" fmla="+- 0 6289 3786"/>
                <a:gd name="T189" fmla="*/ T188 w 2538"/>
                <a:gd name="T190" fmla="+- 0 11261 11165"/>
                <a:gd name="T191" fmla="*/ 11261 h 695"/>
                <a:gd name="T192" fmla="+- 0 6265 3786"/>
                <a:gd name="T193" fmla="*/ T192 w 2538"/>
                <a:gd name="T194" fmla="+- 0 11223 11165"/>
                <a:gd name="T195" fmla="*/ 11223 h 695"/>
                <a:gd name="T196" fmla="+- 0 6225 3786"/>
                <a:gd name="T197" fmla="*/ T196 w 2538"/>
                <a:gd name="T198" fmla="+- 0 11199 11165"/>
                <a:gd name="T199" fmla="*/ 11199 h 695"/>
                <a:gd name="T200" fmla="+- 0 6250 3786"/>
                <a:gd name="T201" fmla="*/ T200 w 2538"/>
                <a:gd name="T202" fmla="+- 0 11195 11165"/>
                <a:gd name="T203" fmla="*/ 11195 h 695"/>
                <a:gd name="T204" fmla="+- 0 6225 3786"/>
                <a:gd name="T205" fmla="*/ T204 w 2538"/>
                <a:gd name="T206" fmla="+- 0 11199 11165"/>
                <a:gd name="T207" fmla="*/ 11199 h 695"/>
                <a:gd name="T208" fmla="+- 0 6265 3786"/>
                <a:gd name="T209" fmla="*/ T208 w 2538"/>
                <a:gd name="T210" fmla="+- 0 11223 11165"/>
                <a:gd name="T211" fmla="*/ 11223 h 695"/>
                <a:gd name="T212" fmla="+- 0 6289 3786"/>
                <a:gd name="T213" fmla="*/ T212 w 2538"/>
                <a:gd name="T214" fmla="+- 0 11261 11165"/>
                <a:gd name="T215" fmla="*/ 11261 h 695"/>
                <a:gd name="T216" fmla="+- 0 6293 3786"/>
                <a:gd name="T217" fmla="*/ T216 w 2538"/>
                <a:gd name="T218" fmla="+- 0 11735 11165"/>
                <a:gd name="T219" fmla="*/ 11735 h 695"/>
                <a:gd name="T220" fmla="+- 0 6286 3786"/>
                <a:gd name="T221" fmla="*/ T220 w 2538"/>
                <a:gd name="T222" fmla="+- 0 11770 11165"/>
                <a:gd name="T223" fmla="*/ 11770 h 695"/>
                <a:gd name="T224" fmla="+- 0 6250 3786"/>
                <a:gd name="T225" fmla="*/ T224 w 2538"/>
                <a:gd name="T226" fmla="+- 0 11814 11165"/>
                <a:gd name="T227" fmla="*/ 11814 h 695"/>
                <a:gd name="T228" fmla="+- 0 6218 3786"/>
                <a:gd name="T229" fmla="*/ T228 w 2538"/>
                <a:gd name="T230" fmla="+- 0 11828 11165"/>
                <a:gd name="T231" fmla="*/ 11828 h 695"/>
                <a:gd name="T232" fmla="+- 0 6249 3786"/>
                <a:gd name="T233" fmla="*/ T232 w 2538"/>
                <a:gd name="T234" fmla="+- 0 11830 11165"/>
                <a:gd name="T235" fmla="*/ 11830 h 695"/>
                <a:gd name="T236" fmla="+- 0 6308 3786"/>
                <a:gd name="T237" fmla="*/ T236 w 2538"/>
                <a:gd name="T238" fmla="+- 0 11290 11165"/>
                <a:gd name="T239" fmla="*/ 11290 h 69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Lst>
              <a:rect l="0" t="0" r="r" b="b"/>
              <a:pathLst>
                <a:path w="2538" h="695">
                  <a:moveTo>
                    <a:pt x="126" y="0"/>
                  </a:moveTo>
                  <a:lnTo>
                    <a:pt x="114" y="0"/>
                  </a:lnTo>
                  <a:lnTo>
                    <a:pt x="101" y="2"/>
                  </a:lnTo>
                  <a:lnTo>
                    <a:pt x="89" y="5"/>
                  </a:lnTo>
                  <a:lnTo>
                    <a:pt x="78" y="9"/>
                  </a:lnTo>
                  <a:lnTo>
                    <a:pt x="67" y="15"/>
                  </a:lnTo>
                  <a:lnTo>
                    <a:pt x="56" y="21"/>
                  </a:lnTo>
                  <a:lnTo>
                    <a:pt x="38" y="35"/>
                  </a:lnTo>
                  <a:lnTo>
                    <a:pt x="36" y="38"/>
                  </a:lnTo>
                  <a:lnTo>
                    <a:pt x="22" y="54"/>
                  </a:lnTo>
                  <a:lnTo>
                    <a:pt x="16" y="65"/>
                  </a:lnTo>
                  <a:lnTo>
                    <a:pt x="10" y="76"/>
                  </a:lnTo>
                  <a:lnTo>
                    <a:pt x="6" y="88"/>
                  </a:lnTo>
                  <a:lnTo>
                    <a:pt x="3" y="100"/>
                  </a:lnTo>
                  <a:lnTo>
                    <a:pt x="1" y="112"/>
                  </a:lnTo>
                  <a:lnTo>
                    <a:pt x="0" y="125"/>
                  </a:lnTo>
                  <a:lnTo>
                    <a:pt x="0" y="570"/>
                  </a:lnTo>
                  <a:lnTo>
                    <a:pt x="1" y="581"/>
                  </a:lnTo>
                  <a:lnTo>
                    <a:pt x="3" y="593"/>
                  </a:lnTo>
                  <a:lnTo>
                    <a:pt x="6" y="605"/>
                  </a:lnTo>
                  <a:lnTo>
                    <a:pt x="10" y="617"/>
                  </a:lnTo>
                  <a:lnTo>
                    <a:pt x="15" y="628"/>
                  </a:lnTo>
                  <a:lnTo>
                    <a:pt x="21" y="638"/>
                  </a:lnTo>
                  <a:lnTo>
                    <a:pt x="23" y="640"/>
                  </a:lnTo>
                  <a:lnTo>
                    <a:pt x="36" y="657"/>
                  </a:lnTo>
                  <a:lnTo>
                    <a:pt x="38" y="659"/>
                  </a:lnTo>
                  <a:lnTo>
                    <a:pt x="54" y="672"/>
                  </a:lnTo>
                  <a:lnTo>
                    <a:pt x="56" y="674"/>
                  </a:lnTo>
                  <a:lnTo>
                    <a:pt x="65" y="679"/>
                  </a:lnTo>
                  <a:lnTo>
                    <a:pt x="76" y="684"/>
                  </a:lnTo>
                  <a:lnTo>
                    <a:pt x="88" y="689"/>
                  </a:lnTo>
                  <a:lnTo>
                    <a:pt x="100" y="692"/>
                  </a:lnTo>
                  <a:lnTo>
                    <a:pt x="112" y="694"/>
                  </a:lnTo>
                  <a:lnTo>
                    <a:pt x="125" y="695"/>
                  </a:lnTo>
                  <a:lnTo>
                    <a:pt x="2411" y="695"/>
                  </a:lnTo>
                  <a:lnTo>
                    <a:pt x="2424" y="694"/>
                  </a:lnTo>
                  <a:lnTo>
                    <a:pt x="2436" y="692"/>
                  </a:lnTo>
                  <a:lnTo>
                    <a:pt x="2448" y="689"/>
                  </a:lnTo>
                  <a:lnTo>
                    <a:pt x="2460" y="685"/>
                  </a:lnTo>
                  <a:lnTo>
                    <a:pt x="2471" y="680"/>
                  </a:lnTo>
                  <a:lnTo>
                    <a:pt x="126" y="680"/>
                  </a:lnTo>
                  <a:lnTo>
                    <a:pt x="83" y="671"/>
                  </a:lnTo>
                  <a:lnTo>
                    <a:pt x="47" y="647"/>
                  </a:lnTo>
                  <a:lnTo>
                    <a:pt x="24" y="612"/>
                  </a:lnTo>
                  <a:lnTo>
                    <a:pt x="15" y="570"/>
                  </a:lnTo>
                  <a:lnTo>
                    <a:pt x="15" y="125"/>
                  </a:lnTo>
                  <a:lnTo>
                    <a:pt x="24" y="82"/>
                  </a:lnTo>
                  <a:lnTo>
                    <a:pt x="47" y="47"/>
                  </a:lnTo>
                  <a:lnTo>
                    <a:pt x="83" y="23"/>
                  </a:lnTo>
                  <a:lnTo>
                    <a:pt x="126" y="15"/>
                  </a:lnTo>
                  <a:lnTo>
                    <a:pt x="2470" y="15"/>
                  </a:lnTo>
                  <a:lnTo>
                    <a:pt x="2461" y="10"/>
                  </a:lnTo>
                  <a:lnTo>
                    <a:pt x="2449" y="6"/>
                  </a:lnTo>
                  <a:lnTo>
                    <a:pt x="2437" y="2"/>
                  </a:lnTo>
                  <a:lnTo>
                    <a:pt x="2425" y="1"/>
                  </a:lnTo>
                  <a:lnTo>
                    <a:pt x="2412" y="0"/>
                  </a:lnTo>
                  <a:lnTo>
                    <a:pt x="126" y="0"/>
                  </a:lnTo>
                  <a:close/>
                  <a:moveTo>
                    <a:pt x="2411" y="15"/>
                  </a:moveTo>
                  <a:lnTo>
                    <a:pt x="126" y="15"/>
                  </a:lnTo>
                  <a:lnTo>
                    <a:pt x="83" y="23"/>
                  </a:lnTo>
                  <a:lnTo>
                    <a:pt x="47" y="47"/>
                  </a:lnTo>
                  <a:lnTo>
                    <a:pt x="24" y="82"/>
                  </a:lnTo>
                  <a:lnTo>
                    <a:pt x="15" y="125"/>
                  </a:lnTo>
                  <a:lnTo>
                    <a:pt x="15" y="570"/>
                  </a:lnTo>
                  <a:lnTo>
                    <a:pt x="24" y="612"/>
                  </a:lnTo>
                  <a:lnTo>
                    <a:pt x="47" y="647"/>
                  </a:lnTo>
                  <a:lnTo>
                    <a:pt x="83" y="671"/>
                  </a:lnTo>
                  <a:lnTo>
                    <a:pt x="126" y="680"/>
                  </a:lnTo>
                  <a:lnTo>
                    <a:pt x="2411" y="680"/>
                  </a:lnTo>
                  <a:lnTo>
                    <a:pt x="2454" y="671"/>
                  </a:lnTo>
                  <a:lnTo>
                    <a:pt x="2463" y="665"/>
                  </a:lnTo>
                  <a:lnTo>
                    <a:pt x="127" y="665"/>
                  </a:lnTo>
                  <a:lnTo>
                    <a:pt x="117" y="664"/>
                  </a:lnTo>
                  <a:lnTo>
                    <a:pt x="107" y="663"/>
                  </a:lnTo>
                  <a:lnTo>
                    <a:pt x="98" y="661"/>
                  </a:lnTo>
                  <a:lnTo>
                    <a:pt x="89" y="657"/>
                  </a:lnTo>
                  <a:lnTo>
                    <a:pt x="81" y="653"/>
                  </a:lnTo>
                  <a:lnTo>
                    <a:pt x="73" y="649"/>
                  </a:lnTo>
                  <a:lnTo>
                    <a:pt x="58" y="636"/>
                  </a:lnTo>
                  <a:lnTo>
                    <a:pt x="46" y="622"/>
                  </a:lnTo>
                  <a:lnTo>
                    <a:pt x="42" y="615"/>
                  </a:lnTo>
                  <a:lnTo>
                    <a:pt x="38" y="607"/>
                  </a:lnTo>
                  <a:lnTo>
                    <a:pt x="34" y="598"/>
                  </a:lnTo>
                  <a:lnTo>
                    <a:pt x="32" y="589"/>
                  </a:lnTo>
                  <a:lnTo>
                    <a:pt x="31" y="579"/>
                  </a:lnTo>
                  <a:lnTo>
                    <a:pt x="30" y="570"/>
                  </a:lnTo>
                  <a:lnTo>
                    <a:pt x="30" y="125"/>
                  </a:lnTo>
                  <a:lnTo>
                    <a:pt x="30" y="116"/>
                  </a:lnTo>
                  <a:lnTo>
                    <a:pt x="32" y="107"/>
                  </a:lnTo>
                  <a:lnTo>
                    <a:pt x="34" y="98"/>
                  </a:lnTo>
                  <a:lnTo>
                    <a:pt x="37" y="89"/>
                  </a:lnTo>
                  <a:lnTo>
                    <a:pt x="41" y="80"/>
                  </a:lnTo>
                  <a:lnTo>
                    <a:pt x="46" y="73"/>
                  </a:lnTo>
                  <a:lnTo>
                    <a:pt x="58" y="58"/>
                  </a:lnTo>
                  <a:lnTo>
                    <a:pt x="72" y="46"/>
                  </a:lnTo>
                  <a:lnTo>
                    <a:pt x="80" y="41"/>
                  </a:lnTo>
                  <a:lnTo>
                    <a:pt x="88" y="37"/>
                  </a:lnTo>
                  <a:lnTo>
                    <a:pt x="97" y="34"/>
                  </a:lnTo>
                  <a:lnTo>
                    <a:pt x="106" y="32"/>
                  </a:lnTo>
                  <a:lnTo>
                    <a:pt x="115" y="30"/>
                  </a:lnTo>
                  <a:lnTo>
                    <a:pt x="126" y="30"/>
                  </a:lnTo>
                  <a:lnTo>
                    <a:pt x="2464" y="30"/>
                  </a:lnTo>
                  <a:lnTo>
                    <a:pt x="2454" y="23"/>
                  </a:lnTo>
                  <a:lnTo>
                    <a:pt x="2411" y="15"/>
                  </a:lnTo>
                  <a:close/>
                  <a:moveTo>
                    <a:pt x="2470" y="15"/>
                  </a:moveTo>
                  <a:lnTo>
                    <a:pt x="2411" y="15"/>
                  </a:lnTo>
                  <a:lnTo>
                    <a:pt x="2454" y="23"/>
                  </a:lnTo>
                  <a:lnTo>
                    <a:pt x="2490" y="47"/>
                  </a:lnTo>
                  <a:lnTo>
                    <a:pt x="2513" y="82"/>
                  </a:lnTo>
                  <a:lnTo>
                    <a:pt x="2522" y="125"/>
                  </a:lnTo>
                  <a:lnTo>
                    <a:pt x="2522" y="570"/>
                  </a:lnTo>
                  <a:lnTo>
                    <a:pt x="2513" y="612"/>
                  </a:lnTo>
                  <a:lnTo>
                    <a:pt x="2490" y="647"/>
                  </a:lnTo>
                  <a:lnTo>
                    <a:pt x="2454" y="671"/>
                  </a:lnTo>
                  <a:lnTo>
                    <a:pt x="2411" y="680"/>
                  </a:lnTo>
                  <a:lnTo>
                    <a:pt x="2471" y="680"/>
                  </a:lnTo>
                  <a:lnTo>
                    <a:pt x="2481" y="674"/>
                  </a:lnTo>
                  <a:lnTo>
                    <a:pt x="2483" y="672"/>
                  </a:lnTo>
                  <a:lnTo>
                    <a:pt x="2499" y="659"/>
                  </a:lnTo>
                  <a:lnTo>
                    <a:pt x="2501" y="657"/>
                  </a:lnTo>
                  <a:lnTo>
                    <a:pt x="2515" y="640"/>
                  </a:lnTo>
                  <a:lnTo>
                    <a:pt x="2522" y="629"/>
                  </a:lnTo>
                  <a:lnTo>
                    <a:pt x="2527" y="619"/>
                  </a:lnTo>
                  <a:lnTo>
                    <a:pt x="2531" y="607"/>
                  </a:lnTo>
                  <a:lnTo>
                    <a:pt x="2534" y="595"/>
                  </a:lnTo>
                  <a:lnTo>
                    <a:pt x="2536" y="582"/>
                  </a:lnTo>
                  <a:lnTo>
                    <a:pt x="2537" y="570"/>
                  </a:lnTo>
                  <a:lnTo>
                    <a:pt x="2537" y="125"/>
                  </a:lnTo>
                  <a:lnTo>
                    <a:pt x="2537" y="113"/>
                  </a:lnTo>
                  <a:lnTo>
                    <a:pt x="2535" y="101"/>
                  </a:lnTo>
                  <a:lnTo>
                    <a:pt x="2532" y="89"/>
                  </a:lnTo>
                  <a:lnTo>
                    <a:pt x="2527" y="77"/>
                  </a:lnTo>
                  <a:lnTo>
                    <a:pt x="2522" y="66"/>
                  </a:lnTo>
                  <a:lnTo>
                    <a:pt x="2516" y="56"/>
                  </a:lnTo>
                  <a:lnTo>
                    <a:pt x="2515" y="54"/>
                  </a:lnTo>
                  <a:lnTo>
                    <a:pt x="2501" y="37"/>
                  </a:lnTo>
                  <a:lnTo>
                    <a:pt x="2499" y="35"/>
                  </a:lnTo>
                  <a:lnTo>
                    <a:pt x="2483" y="22"/>
                  </a:lnTo>
                  <a:lnTo>
                    <a:pt x="2481" y="21"/>
                  </a:lnTo>
                  <a:lnTo>
                    <a:pt x="2472" y="15"/>
                  </a:lnTo>
                  <a:lnTo>
                    <a:pt x="2470" y="15"/>
                  </a:lnTo>
                  <a:close/>
                  <a:moveTo>
                    <a:pt x="2410" y="30"/>
                  </a:moveTo>
                  <a:lnTo>
                    <a:pt x="126" y="30"/>
                  </a:lnTo>
                  <a:lnTo>
                    <a:pt x="115" y="30"/>
                  </a:lnTo>
                  <a:lnTo>
                    <a:pt x="106" y="32"/>
                  </a:lnTo>
                  <a:lnTo>
                    <a:pt x="97" y="34"/>
                  </a:lnTo>
                  <a:lnTo>
                    <a:pt x="88" y="37"/>
                  </a:lnTo>
                  <a:lnTo>
                    <a:pt x="80" y="41"/>
                  </a:lnTo>
                  <a:lnTo>
                    <a:pt x="72" y="46"/>
                  </a:lnTo>
                  <a:lnTo>
                    <a:pt x="58" y="58"/>
                  </a:lnTo>
                  <a:lnTo>
                    <a:pt x="46" y="73"/>
                  </a:lnTo>
                  <a:lnTo>
                    <a:pt x="41" y="80"/>
                  </a:lnTo>
                  <a:lnTo>
                    <a:pt x="37" y="89"/>
                  </a:lnTo>
                  <a:lnTo>
                    <a:pt x="34" y="98"/>
                  </a:lnTo>
                  <a:lnTo>
                    <a:pt x="32" y="107"/>
                  </a:lnTo>
                  <a:lnTo>
                    <a:pt x="30" y="116"/>
                  </a:lnTo>
                  <a:lnTo>
                    <a:pt x="30" y="125"/>
                  </a:lnTo>
                  <a:lnTo>
                    <a:pt x="30" y="570"/>
                  </a:lnTo>
                  <a:lnTo>
                    <a:pt x="31" y="579"/>
                  </a:lnTo>
                  <a:lnTo>
                    <a:pt x="32" y="589"/>
                  </a:lnTo>
                  <a:lnTo>
                    <a:pt x="34" y="598"/>
                  </a:lnTo>
                  <a:lnTo>
                    <a:pt x="38" y="607"/>
                  </a:lnTo>
                  <a:lnTo>
                    <a:pt x="42" y="615"/>
                  </a:lnTo>
                  <a:lnTo>
                    <a:pt x="46" y="622"/>
                  </a:lnTo>
                  <a:lnTo>
                    <a:pt x="58" y="636"/>
                  </a:lnTo>
                  <a:lnTo>
                    <a:pt x="73" y="649"/>
                  </a:lnTo>
                  <a:lnTo>
                    <a:pt x="81" y="653"/>
                  </a:lnTo>
                  <a:lnTo>
                    <a:pt x="89" y="657"/>
                  </a:lnTo>
                  <a:lnTo>
                    <a:pt x="98" y="661"/>
                  </a:lnTo>
                  <a:lnTo>
                    <a:pt x="107" y="663"/>
                  </a:lnTo>
                  <a:lnTo>
                    <a:pt x="117" y="664"/>
                  </a:lnTo>
                  <a:lnTo>
                    <a:pt x="127" y="665"/>
                  </a:lnTo>
                  <a:lnTo>
                    <a:pt x="2411" y="665"/>
                  </a:lnTo>
                  <a:lnTo>
                    <a:pt x="2422" y="664"/>
                  </a:lnTo>
                  <a:lnTo>
                    <a:pt x="2432" y="663"/>
                  </a:lnTo>
                  <a:lnTo>
                    <a:pt x="2441" y="660"/>
                  </a:lnTo>
                  <a:lnTo>
                    <a:pt x="2449" y="657"/>
                  </a:lnTo>
                  <a:lnTo>
                    <a:pt x="2458" y="653"/>
                  </a:lnTo>
                  <a:lnTo>
                    <a:pt x="2464" y="649"/>
                  </a:lnTo>
                  <a:lnTo>
                    <a:pt x="2479" y="636"/>
                  </a:lnTo>
                  <a:lnTo>
                    <a:pt x="2491" y="622"/>
                  </a:lnTo>
                  <a:lnTo>
                    <a:pt x="2496" y="614"/>
                  </a:lnTo>
                  <a:lnTo>
                    <a:pt x="2500" y="605"/>
                  </a:lnTo>
                  <a:lnTo>
                    <a:pt x="2503" y="597"/>
                  </a:lnTo>
                  <a:lnTo>
                    <a:pt x="2505" y="587"/>
                  </a:lnTo>
                  <a:lnTo>
                    <a:pt x="2507" y="578"/>
                  </a:lnTo>
                  <a:lnTo>
                    <a:pt x="2507" y="570"/>
                  </a:lnTo>
                  <a:lnTo>
                    <a:pt x="2507" y="125"/>
                  </a:lnTo>
                  <a:lnTo>
                    <a:pt x="2507" y="115"/>
                  </a:lnTo>
                  <a:lnTo>
                    <a:pt x="2505" y="105"/>
                  </a:lnTo>
                  <a:lnTo>
                    <a:pt x="2503" y="96"/>
                  </a:lnTo>
                  <a:lnTo>
                    <a:pt x="2499" y="87"/>
                  </a:lnTo>
                  <a:lnTo>
                    <a:pt x="2495" y="79"/>
                  </a:lnTo>
                  <a:lnTo>
                    <a:pt x="2491" y="73"/>
                  </a:lnTo>
                  <a:lnTo>
                    <a:pt x="2479" y="58"/>
                  </a:lnTo>
                  <a:lnTo>
                    <a:pt x="2464" y="46"/>
                  </a:lnTo>
                  <a:lnTo>
                    <a:pt x="2456" y="41"/>
                  </a:lnTo>
                  <a:lnTo>
                    <a:pt x="2448" y="37"/>
                  </a:lnTo>
                  <a:lnTo>
                    <a:pt x="2439" y="34"/>
                  </a:lnTo>
                  <a:lnTo>
                    <a:pt x="2430" y="31"/>
                  </a:lnTo>
                  <a:lnTo>
                    <a:pt x="2421" y="30"/>
                  </a:lnTo>
                  <a:lnTo>
                    <a:pt x="2410" y="30"/>
                  </a:lnTo>
                  <a:close/>
                  <a:moveTo>
                    <a:pt x="2464" y="30"/>
                  </a:moveTo>
                  <a:lnTo>
                    <a:pt x="2410" y="30"/>
                  </a:lnTo>
                  <a:lnTo>
                    <a:pt x="2421" y="30"/>
                  </a:lnTo>
                  <a:lnTo>
                    <a:pt x="2430" y="31"/>
                  </a:lnTo>
                  <a:lnTo>
                    <a:pt x="2439" y="34"/>
                  </a:lnTo>
                  <a:lnTo>
                    <a:pt x="2448" y="37"/>
                  </a:lnTo>
                  <a:lnTo>
                    <a:pt x="2456" y="41"/>
                  </a:lnTo>
                  <a:lnTo>
                    <a:pt x="2464" y="46"/>
                  </a:lnTo>
                  <a:lnTo>
                    <a:pt x="2479" y="58"/>
                  </a:lnTo>
                  <a:lnTo>
                    <a:pt x="2491" y="73"/>
                  </a:lnTo>
                  <a:lnTo>
                    <a:pt x="2495" y="79"/>
                  </a:lnTo>
                  <a:lnTo>
                    <a:pt x="2499" y="88"/>
                  </a:lnTo>
                  <a:lnTo>
                    <a:pt x="2503" y="96"/>
                  </a:lnTo>
                  <a:lnTo>
                    <a:pt x="2505" y="105"/>
                  </a:lnTo>
                  <a:lnTo>
                    <a:pt x="2507" y="115"/>
                  </a:lnTo>
                  <a:lnTo>
                    <a:pt x="2507" y="125"/>
                  </a:lnTo>
                  <a:lnTo>
                    <a:pt x="2507" y="570"/>
                  </a:lnTo>
                  <a:lnTo>
                    <a:pt x="2507" y="578"/>
                  </a:lnTo>
                  <a:lnTo>
                    <a:pt x="2505" y="587"/>
                  </a:lnTo>
                  <a:lnTo>
                    <a:pt x="2503" y="597"/>
                  </a:lnTo>
                  <a:lnTo>
                    <a:pt x="2500" y="605"/>
                  </a:lnTo>
                  <a:lnTo>
                    <a:pt x="2496" y="614"/>
                  </a:lnTo>
                  <a:lnTo>
                    <a:pt x="2491" y="622"/>
                  </a:lnTo>
                  <a:lnTo>
                    <a:pt x="2479" y="636"/>
                  </a:lnTo>
                  <a:lnTo>
                    <a:pt x="2464" y="649"/>
                  </a:lnTo>
                  <a:lnTo>
                    <a:pt x="2458" y="653"/>
                  </a:lnTo>
                  <a:lnTo>
                    <a:pt x="2449" y="657"/>
                  </a:lnTo>
                  <a:lnTo>
                    <a:pt x="2441" y="660"/>
                  </a:lnTo>
                  <a:lnTo>
                    <a:pt x="2432" y="663"/>
                  </a:lnTo>
                  <a:lnTo>
                    <a:pt x="2422" y="664"/>
                  </a:lnTo>
                  <a:lnTo>
                    <a:pt x="2411" y="665"/>
                  </a:lnTo>
                  <a:lnTo>
                    <a:pt x="127" y="665"/>
                  </a:lnTo>
                  <a:lnTo>
                    <a:pt x="2463" y="665"/>
                  </a:lnTo>
                  <a:lnTo>
                    <a:pt x="2490" y="647"/>
                  </a:lnTo>
                  <a:lnTo>
                    <a:pt x="2513" y="612"/>
                  </a:lnTo>
                  <a:lnTo>
                    <a:pt x="2522" y="570"/>
                  </a:lnTo>
                  <a:lnTo>
                    <a:pt x="2522" y="125"/>
                  </a:lnTo>
                  <a:lnTo>
                    <a:pt x="2513" y="82"/>
                  </a:lnTo>
                  <a:lnTo>
                    <a:pt x="2490" y="47"/>
                  </a:lnTo>
                  <a:lnTo>
                    <a:pt x="2464" y="30"/>
                  </a:lnTo>
                  <a:close/>
                </a:path>
              </a:pathLst>
            </a:custGeom>
            <a:solidFill>
              <a:srgbClr val="3E3051">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073" name="Picture 25">
              <a:extLst>
                <a:ext uri="{FF2B5EF4-FFF2-40B4-BE49-F238E27FC236}">
                  <a16:creationId xmlns:a16="http://schemas.microsoft.com/office/drawing/2014/main" id="{0D1FE88D-CE53-4114-B35B-54D1A5193D3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81" y="11139"/>
              <a:ext cx="2507" cy="665"/>
            </a:xfrm>
            <a:prstGeom prst="rect">
              <a:avLst/>
            </a:prstGeom>
            <a:noFill/>
            <a:extLst>
              <a:ext uri="{909E8E84-426E-40DD-AFC4-6F175D3DCCD1}">
                <a14:hiddenFill xmlns:a14="http://schemas.microsoft.com/office/drawing/2010/main">
                  <a:solidFill>
                    <a:srgbClr val="FFFFFF"/>
                  </a:solidFill>
                </a14:hiddenFill>
              </a:ext>
            </a:extLst>
          </p:spPr>
        </p:pic>
        <p:sp>
          <p:nvSpPr>
            <p:cNvPr id="49" name="Freeform 24">
              <a:extLst>
                <a:ext uri="{FF2B5EF4-FFF2-40B4-BE49-F238E27FC236}">
                  <a16:creationId xmlns:a16="http://schemas.microsoft.com/office/drawing/2014/main" id="{A925C730-2576-4EDC-910E-6AF233199EC9}"/>
                </a:ext>
              </a:extLst>
            </p:cNvPr>
            <p:cNvSpPr>
              <a:spLocks/>
            </p:cNvSpPr>
            <p:nvPr/>
          </p:nvSpPr>
          <p:spPr bwMode="auto">
            <a:xfrm>
              <a:off x="3781" y="11139"/>
              <a:ext cx="2507" cy="665"/>
            </a:xfrm>
            <a:custGeom>
              <a:avLst/>
              <a:gdLst>
                <a:gd name="T0" fmla="+- 0 3892 3781"/>
                <a:gd name="T1" fmla="*/ T0 w 2507"/>
                <a:gd name="T2" fmla="+- 0 11140 11140"/>
                <a:gd name="T3" fmla="*/ 11140 h 665"/>
                <a:gd name="T4" fmla="+- 0 3849 3781"/>
                <a:gd name="T5" fmla="*/ T4 w 2507"/>
                <a:gd name="T6" fmla="+- 0 11148 11140"/>
                <a:gd name="T7" fmla="*/ 11148 h 665"/>
                <a:gd name="T8" fmla="+- 0 3813 3781"/>
                <a:gd name="T9" fmla="*/ T8 w 2507"/>
                <a:gd name="T10" fmla="+- 0 11172 11140"/>
                <a:gd name="T11" fmla="*/ 11172 h 665"/>
                <a:gd name="T12" fmla="+- 0 3790 3781"/>
                <a:gd name="T13" fmla="*/ T12 w 2507"/>
                <a:gd name="T14" fmla="+- 0 11207 11140"/>
                <a:gd name="T15" fmla="*/ 11207 h 665"/>
                <a:gd name="T16" fmla="+- 0 3781 3781"/>
                <a:gd name="T17" fmla="*/ T16 w 2507"/>
                <a:gd name="T18" fmla="+- 0 11250 11140"/>
                <a:gd name="T19" fmla="*/ 11250 h 665"/>
                <a:gd name="T20" fmla="+- 0 3781 3781"/>
                <a:gd name="T21" fmla="*/ T20 w 2507"/>
                <a:gd name="T22" fmla="+- 0 11694 11140"/>
                <a:gd name="T23" fmla="*/ 11694 h 665"/>
                <a:gd name="T24" fmla="+- 0 3790 3781"/>
                <a:gd name="T25" fmla="*/ T24 w 2507"/>
                <a:gd name="T26" fmla="+- 0 11737 11140"/>
                <a:gd name="T27" fmla="*/ 11737 h 665"/>
                <a:gd name="T28" fmla="+- 0 3813 3781"/>
                <a:gd name="T29" fmla="*/ T28 w 2507"/>
                <a:gd name="T30" fmla="+- 0 11772 11140"/>
                <a:gd name="T31" fmla="*/ 11772 h 665"/>
                <a:gd name="T32" fmla="+- 0 3849 3781"/>
                <a:gd name="T33" fmla="*/ T32 w 2507"/>
                <a:gd name="T34" fmla="+- 0 11796 11140"/>
                <a:gd name="T35" fmla="*/ 11796 h 665"/>
                <a:gd name="T36" fmla="+- 0 3892 3781"/>
                <a:gd name="T37" fmla="*/ T36 w 2507"/>
                <a:gd name="T38" fmla="+- 0 11805 11140"/>
                <a:gd name="T39" fmla="*/ 11805 h 665"/>
                <a:gd name="T40" fmla="+- 0 6177 3781"/>
                <a:gd name="T41" fmla="*/ T40 w 2507"/>
                <a:gd name="T42" fmla="+- 0 11805 11140"/>
                <a:gd name="T43" fmla="*/ 11805 h 665"/>
                <a:gd name="T44" fmla="+- 0 6220 3781"/>
                <a:gd name="T45" fmla="*/ T44 w 2507"/>
                <a:gd name="T46" fmla="+- 0 11796 11140"/>
                <a:gd name="T47" fmla="*/ 11796 h 665"/>
                <a:gd name="T48" fmla="+- 0 6256 3781"/>
                <a:gd name="T49" fmla="*/ T48 w 2507"/>
                <a:gd name="T50" fmla="+- 0 11772 11140"/>
                <a:gd name="T51" fmla="*/ 11772 h 665"/>
                <a:gd name="T52" fmla="+- 0 6279 3781"/>
                <a:gd name="T53" fmla="*/ T52 w 2507"/>
                <a:gd name="T54" fmla="+- 0 11737 11140"/>
                <a:gd name="T55" fmla="*/ 11737 h 665"/>
                <a:gd name="T56" fmla="+- 0 6288 3781"/>
                <a:gd name="T57" fmla="*/ T56 w 2507"/>
                <a:gd name="T58" fmla="+- 0 11694 11140"/>
                <a:gd name="T59" fmla="*/ 11694 h 665"/>
                <a:gd name="T60" fmla="+- 0 6288 3781"/>
                <a:gd name="T61" fmla="*/ T60 w 2507"/>
                <a:gd name="T62" fmla="+- 0 11250 11140"/>
                <a:gd name="T63" fmla="*/ 11250 h 665"/>
                <a:gd name="T64" fmla="+- 0 6279 3781"/>
                <a:gd name="T65" fmla="*/ T64 w 2507"/>
                <a:gd name="T66" fmla="+- 0 11207 11140"/>
                <a:gd name="T67" fmla="*/ 11207 h 665"/>
                <a:gd name="T68" fmla="+- 0 6256 3781"/>
                <a:gd name="T69" fmla="*/ T68 w 2507"/>
                <a:gd name="T70" fmla="+- 0 11172 11140"/>
                <a:gd name="T71" fmla="*/ 11172 h 665"/>
                <a:gd name="T72" fmla="+- 0 6220 3781"/>
                <a:gd name="T73" fmla="*/ T72 w 2507"/>
                <a:gd name="T74" fmla="+- 0 11148 11140"/>
                <a:gd name="T75" fmla="*/ 11148 h 665"/>
                <a:gd name="T76" fmla="+- 0 6177 3781"/>
                <a:gd name="T77" fmla="*/ T76 w 2507"/>
                <a:gd name="T78" fmla="+- 0 11140 11140"/>
                <a:gd name="T79" fmla="*/ 11140 h 665"/>
                <a:gd name="T80" fmla="+- 0 3892 3781"/>
                <a:gd name="T81" fmla="*/ T80 w 2507"/>
                <a:gd name="T82" fmla="+- 0 11140 11140"/>
                <a:gd name="T83" fmla="*/ 11140 h 66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2507" h="665">
                  <a:moveTo>
                    <a:pt x="111" y="0"/>
                  </a:moveTo>
                  <a:lnTo>
                    <a:pt x="68" y="8"/>
                  </a:lnTo>
                  <a:lnTo>
                    <a:pt x="32" y="32"/>
                  </a:lnTo>
                  <a:lnTo>
                    <a:pt x="9" y="67"/>
                  </a:lnTo>
                  <a:lnTo>
                    <a:pt x="0" y="110"/>
                  </a:lnTo>
                  <a:lnTo>
                    <a:pt x="0" y="554"/>
                  </a:lnTo>
                  <a:lnTo>
                    <a:pt x="9" y="597"/>
                  </a:lnTo>
                  <a:lnTo>
                    <a:pt x="32" y="632"/>
                  </a:lnTo>
                  <a:lnTo>
                    <a:pt x="68" y="656"/>
                  </a:lnTo>
                  <a:lnTo>
                    <a:pt x="111" y="665"/>
                  </a:lnTo>
                  <a:lnTo>
                    <a:pt x="2396" y="665"/>
                  </a:lnTo>
                  <a:lnTo>
                    <a:pt x="2439" y="656"/>
                  </a:lnTo>
                  <a:lnTo>
                    <a:pt x="2475" y="632"/>
                  </a:lnTo>
                  <a:lnTo>
                    <a:pt x="2498" y="597"/>
                  </a:lnTo>
                  <a:lnTo>
                    <a:pt x="2507" y="554"/>
                  </a:lnTo>
                  <a:lnTo>
                    <a:pt x="2507" y="110"/>
                  </a:lnTo>
                  <a:lnTo>
                    <a:pt x="2498" y="67"/>
                  </a:lnTo>
                  <a:lnTo>
                    <a:pt x="2475" y="32"/>
                  </a:lnTo>
                  <a:lnTo>
                    <a:pt x="2439" y="8"/>
                  </a:lnTo>
                  <a:lnTo>
                    <a:pt x="2396" y="0"/>
                  </a:lnTo>
                  <a:lnTo>
                    <a:pt x="111" y="0"/>
                  </a:lnTo>
                  <a:close/>
                </a:path>
              </a:pathLst>
            </a:custGeom>
            <a:noFill/>
            <a:ln w="19050">
              <a:solidFill>
                <a:srgbClr val="4F81BC"/>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AutoShape 23">
              <a:extLst>
                <a:ext uri="{FF2B5EF4-FFF2-40B4-BE49-F238E27FC236}">
                  <a16:creationId xmlns:a16="http://schemas.microsoft.com/office/drawing/2014/main" id="{945EB1AD-0F23-44A9-A169-744290990FD9}"/>
                </a:ext>
              </a:extLst>
            </p:cNvPr>
            <p:cNvSpPr>
              <a:spLocks/>
            </p:cNvSpPr>
            <p:nvPr/>
          </p:nvSpPr>
          <p:spPr bwMode="auto">
            <a:xfrm>
              <a:off x="4620" y="10182"/>
              <a:ext cx="120" cy="983"/>
            </a:xfrm>
            <a:custGeom>
              <a:avLst/>
              <a:gdLst>
                <a:gd name="T0" fmla="+- 0 4670 4620"/>
                <a:gd name="T1" fmla="*/ T0 w 120"/>
                <a:gd name="T2" fmla="+- 0 11046 10183"/>
                <a:gd name="T3" fmla="*/ 11046 h 983"/>
                <a:gd name="T4" fmla="+- 0 4620 4620"/>
                <a:gd name="T5" fmla="*/ T4 w 120"/>
                <a:gd name="T6" fmla="+- 0 11046 10183"/>
                <a:gd name="T7" fmla="*/ 11046 h 983"/>
                <a:gd name="T8" fmla="+- 0 4680 4620"/>
                <a:gd name="T9" fmla="*/ T8 w 120"/>
                <a:gd name="T10" fmla="+- 0 11166 10183"/>
                <a:gd name="T11" fmla="*/ 11166 h 983"/>
                <a:gd name="T12" fmla="+- 0 4725 4620"/>
                <a:gd name="T13" fmla="*/ T12 w 120"/>
                <a:gd name="T14" fmla="+- 0 11076 10183"/>
                <a:gd name="T15" fmla="*/ 11076 h 983"/>
                <a:gd name="T16" fmla="+- 0 4674 4620"/>
                <a:gd name="T17" fmla="*/ T16 w 120"/>
                <a:gd name="T18" fmla="+- 0 11076 10183"/>
                <a:gd name="T19" fmla="*/ 11076 h 983"/>
                <a:gd name="T20" fmla="+- 0 4670 4620"/>
                <a:gd name="T21" fmla="*/ T20 w 120"/>
                <a:gd name="T22" fmla="+- 0 11071 10183"/>
                <a:gd name="T23" fmla="*/ 11071 h 983"/>
                <a:gd name="T24" fmla="+- 0 4670 4620"/>
                <a:gd name="T25" fmla="*/ T24 w 120"/>
                <a:gd name="T26" fmla="+- 0 11046 10183"/>
                <a:gd name="T27" fmla="*/ 11046 h 983"/>
                <a:gd name="T28" fmla="+- 0 4686 4620"/>
                <a:gd name="T29" fmla="*/ T28 w 120"/>
                <a:gd name="T30" fmla="+- 0 10183 10183"/>
                <a:gd name="T31" fmla="*/ 10183 h 983"/>
                <a:gd name="T32" fmla="+- 0 4674 4620"/>
                <a:gd name="T33" fmla="*/ T32 w 120"/>
                <a:gd name="T34" fmla="+- 0 10183 10183"/>
                <a:gd name="T35" fmla="*/ 10183 h 983"/>
                <a:gd name="T36" fmla="+- 0 4670 4620"/>
                <a:gd name="T37" fmla="*/ T36 w 120"/>
                <a:gd name="T38" fmla="+- 0 10187 10183"/>
                <a:gd name="T39" fmla="*/ 10187 h 983"/>
                <a:gd name="T40" fmla="+- 0 4670 4620"/>
                <a:gd name="T41" fmla="*/ T40 w 120"/>
                <a:gd name="T42" fmla="+- 0 11071 10183"/>
                <a:gd name="T43" fmla="*/ 11071 h 983"/>
                <a:gd name="T44" fmla="+- 0 4674 4620"/>
                <a:gd name="T45" fmla="*/ T44 w 120"/>
                <a:gd name="T46" fmla="+- 0 11076 10183"/>
                <a:gd name="T47" fmla="*/ 11076 h 983"/>
                <a:gd name="T48" fmla="+- 0 4686 4620"/>
                <a:gd name="T49" fmla="*/ T48 w 120"/>
                <a:gd name="T50" fmla="+- 0 11076 10183"/>
                <a:gd name="T51" fmla="*/ 11076 h 983"/>
                <a:gd name="T52" fmla="+- 0 4690 4620"/>
                <a:gd name="T53" fmla="*/ T52 w 120"/>
                <a:gd name="T54" fmla="+- 0 11071 10183"/>
                <a:gd name="T55" fmla="*/ 11071 h 983"/>
                <a:gd name="T56" fmla="+- 0 4690 4620"/>
                <a:gd name="T57" fmla="*/ T56 w 120"/>
                <a:gd name="T58" fmla="+- 0 10187 10183"/>
                <a:gd name="T59" fmla="*/ 10187 h 983"/>
                <a:gd name="T60" fmla="+- 0 4686 4620"/>
                <a:gd name="T61" fmla="*/ T60 w 120"/>
                <a:gd name="T62" fmla="+- 0 10183 10183"/>
                <a:gd name="T63" fmla="*/ 10183 h 983"/>
                <a:gd name="T64" fmla="+- 0 4740 4620"/>
                <a:gd name="T65" fmla="*/ T64 w 120"/>
                <a:gd name="T66" fmla="+- 0 11046 10183"/>
                <a:gd name="T67" fmla="*/ 11046 h 983"/>
                <a:gd name="T68" fmla="+- 0 4690 4620"/>
                <a:gd name="T69" fmla="*/ T68 w 120"/>
                <a:gd name="T70" fmla="+- 0 11046 10183"/>
                <a:gd name="T71" fmla="*/ 11046 h 983"/>
                <a:gd name="T72" fmla="+- 0 4690 4620"/>
                <a:gd name="T73" fmla="*/ T72 w 120"/>
                <a:gd name="T74" fmla="+- 0 11071 10183"/>
                <a:gd name="T75" fmla="*/ 11071 h 983"/>
                <a:gd name="T76" fmla="+- 0 4686 4620"/>
                <a:gd name="T77" fmla="*/ T76 w 120"/>
                <a:gd name="T78" fmla="+- 0 11076 10183"/>
                <a:gd name="T79" fmla="*/ 11076 h 983"/>
                <a:gd name="T80" fmla="+- 0 4725 4620"/>
                <a:gd name="T81" fmla="*/ T80 w 120"/>
                <a:gd name="T82" fmla="+- 0 11076 10183"/>
                <a:gd name="T83" fmla="*/ 11076 h 983"/>
                <a:gd name="T84" fmla="+- 0 4740 4620"/>
                <a:gd name="T85" fmla="*/ T84 w 120"/>
                <a:gd name="T86" fmla="+- 0 11046 10183"/>
                <a:gd name="T87" fmla="*/ 11046 h 98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120" h="983">
                  <a:moveTo>
                    <a:pt x="50" y="863"/>
                  </a:moveTo>
                  <a:lnTo>
                    <a:pt x="0" y="863"/>
                  </a:lnTo>
                  <a:lnTo>
                    <a:pt x="60" y="983"/>
                  </a:lnTo>
                  <a:lnTo>
                    <a:pt x="105" y="893"/>
                  </a:lnTo>
                  <a:lnTo>
                    <a:pt x="54" y="893"/>
                  </a:lnTo>
                  <a:lnTo>
                    <a:pt x="50" y="888"/>
                  </a:lnTo>
                  <a:lnTo>
                    <a:pt x="50" y="863"/>
                  </a:lnTo>
                  <a:close/>
                  <a:moveTo>
                    <a:pt x="66" y="0"/>
                  </a:moveTo>
                  <a:lnTo>
                    <a:pt x="54" y="0"/>
                  </a:lnTo>
                  <a:lnTo>
                    <a:pt x="50" y="4"/>
                  </a:lnTo>
                  <a:lnTo>
                    <a:pt x="50" y="888"/>
                  </a:lnTo>
                  <a:lnTo>
                    <a:pt x="54" y="893"/>
                  </a:lnTo>
                  <a:lnTo>
                    <a:pt x="66" y="893"/>
                  </a:lnTo>
                  <a:lnTo>
                    <a:pt x="70" y="888"/>
                  </a:lnTo>
                  <a:lnTo>
                    <a:pt x="70" y="4"/>
                  </a:lnTo>
                  <a:lnTo>
                    <a:pt x="66" y="0"/>
                  </a:lnTo>
                  <a:close/>
                  <a:moveTo>
                    <a:pt x="120" y="863"/>
                  </a:moveTo>
                  <a:lnTo>
                    <a:pt x="70" y="863"/>
                  </a:lnTo>
                  <a:lnTo>
                    <a:pt x="70" y="888"/>
                  </a:lnTo>
                  <a:lnTo>
                    <a:pt x="66" y="893"/>
                  </a:lnTo>
                  <a:lnTo>
                    <a:pt x="105" y="893"/>
                  </a:lnTo>
                  <a:lnTo>
                    <a:pt x="120" y="8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AutoShape 22">
              <a:extLst>
                <a:ext uri="{FF2B5EF4-FFF2-40B4-BE49-F238E27FC236}">
                  <a16:creationId xmlns:a16="http://schemas.microsoft.com/office/drawing/2014/main" id="{092E233F-28E2-4F67-9908-8271E1270351}"/>
                </a:ext>
              </a:extLst>
            </p:cNvPr>
            <p:cNvSpPr>
              <a:spLocks/>
            </p:cNvSpPr>
            <p:nvPr/>
          </p:nvSpPr>
          <p:spPr bwMode="auto">
            <a:xfrm>
              <a:off x="6557" y="11164"/>
              <a:ext cx="2397" cy="762"/>
            </a:xfrm>
            <a:custGeom>
              <a:avLst/>
              <a:gdLst>
                <a:gd name="T0" fmla="+- 0 6642 6557"/>
                <a:gd name="T1" fmla="*/ T0 w 2397"/>
                <a:gd name="T2" fmla="+- 0 11175 11165"/>
                <a:gd name="T3" fmla="*/ 11175 h 762"/>
                <a:gd name="T4" fmla="+- 0 6589 6557"/>
                <a:gd name="T5" fmla="*/ T4 w 2397"/>
                <a:gd name="T6" fmla="+- 0 11214 11165"/>
                <a:gd name="T7" fmla="*/ 11214 h 762"/>
                <a:gd name="T8" fmla="+- 0 6560 6557"/>
                <a:gd name="T9" fmla="*/ T8 w 2397"/>
                <a:gd name="T10" fmla="+- 0 11273 11165"/>
                <a:gd name="T11" fmla="*/ 11273 h 762"/>
                <a:gd name="T12" fmla="+- 0 6560 6557"/>
                <a:gd name="T13" fmla="*/ T12 w 2397"/>
                <a:gd name="T14" fmla="+- 0 11817 11165"/>
                <a:gd name="T15" fmla="*/ 11817 h 762"/>
                <a:gd name="T16" fmla="+- 0 6588 6557"/>
                <a:gd name="T17" fmla="*/ T16 w 2397"/>
                <a:gd name="T18" fmla="+- 0 11876 11165"/>
                <a:gd name="T19" fmla="*/ 11876 h 762"/>
                <a:gd name="T20" fmla="+- 0 6640 6557"/>
                <a:gd name="T21" fmla="*/ T20 w 2397"/>
                <a:gd name="T22" fmla="+- 0 11916 11165"/>
                <a:gd name="T23" fmla="*/ 11916 h 762"/>
                <a:gd name="T24" fmla="+- 0 8817 6557"/>
                <a:gd name="T25" fmla="*/ T24 w 2397"/>
                <a:gd name="T26" fmla="+- 0 11927 11165"/>
                <a:gd name="T27" fmla="*/ 11927 h 762"/>
                <a:gd name="T28" fmla="+- 0 8879 6557"/>
                <a:gd name="T29" fmla="*/ T28 w 2397"/>
                <a:gd name="T30" fmla="+- 0 11912 11165"/>
                <a:gd name="T31" fmla="*/ 11912 h 762"/>
                <a:gd name="T32" fmla="+- 0 6572 6557"/>
                <a:gd name="T33" fmla="*/ T32 w 2397"/>
                <a:gd name="T34" fmla="+- 0 11790 11165"/>
                <a:gd name="T35" fmla="*/ 11790 h 762"/>
                <a:gd name="T36" fmla="+- 0 6694 6557"/>
                <a:gd name="T37" fmla="*/ T36 w 2397"/>
                <a:gd name="T38" fmla="+- 0 11180 11165"/>
                <a:gd name="T39" fmla="*/ 11180 h 762"/>
                <a:gd name="T40" fmla="+- 0 8832 6557"/>
                <a:gd name="T41" fmla="*/ T40 w 2397"/>
                <a:gd name="T42" fmla="+- 0 11165 11165"/>
                <a:gd name="T43" fmla="*/ 11165 h 762"/>
                <a:gd name="T44" fmla="+- 0 6647 6557"/>
                <a:gd name="T45" fmla="*/ T44 w 2397"/>
                <a:gd name="T46" fmla="+- 0 11189 11165"/>
                <a:gd name="T47" fmla="*/ 11189 h 762"/>
                <a:gd name="T48" fmla="+- 0 6582 6557"/>
                <a:gd name="T49" fmla="*/ T48 w 2397"/>
                <a:gd name="T50" fmla="+- 0 11837 11165"/>
                <a:gd name="T51" fmla="*/ 11837 h 762"/>
                <a:gd name="T52" fmla="+- 0 8864 6557"/>
                <a:gd name="T53" fmla="*/ T52 w 2397"/>
                <a:gd name="T54" fmla="+- 0 11902 11165"/>
                <a:gd name="T55" fmla="*/ 11902 h 762"/>
                <a:gd name="T56" fmla="+- 0 6663 6557"/>
                <a:gd name="T57" fmla="*/ T56 w 2397"/>
                <a:gd name="T58" fmla="+- 0 11892 11165"/>
                <a:gd name="T59" fmla="*/ 11892 h 762"/>
                <a:gd name="T60" fmla="+- 0 6619 6557"/>
                <a:gd name="T61" fmla="*/ T60 w 2397"/>
                <a:gd name="T62" fmla="+- 0 11866 11165"/>
                <a:gd name="T63" fmla="*/ 11866 h 762"/>
                <a:gd name="T64" fmla="+- 0 6592 6557"/>
                <a:gd name="T65" fmla="*/ T64 w 2397"/>
                <a:gd name="T66" fmla="+- 0 11822 11165"/>
                <a:gd name="T67" fmla="*/ 11822 h 762"/>
                <a:gd name="T68" fmla="+- 0 6588 6557"/>
                <a:gd name="T69" fmla="*/ T68 w 2397"/>
                <a:gd name="T70" fmla="+- 0 11292 11165"/>
                <a:gd name="T71" fmla="*/ 11292 h 762"/>
                <a:gd name="T72" fmla="+- 0 6605 6557"/>
                <a:gd name="T73" fmla="*/ T72 w 2397"/>
                <a:gd name="T74" fmla="+- 0 11242 11165"/>
                <a:gd name="T75" fmla="*/ 11242 h 762"/>
                <a:gd name="T76" fmla="+- 0 6642 6557"/>
                <a:gd name="T77" fmla="*/ T76 w 2397"/>
                <a:gd name="T78" fmla="+- 0 11208 11165"/>
                <a:gd name="T79" fmla="*/ 11208 h 762"/>
                <a:gd name="T80" fmla="+- 0 6694 6557"/>
                <a:gd name="T81" fmla="*/ T80 w 2397"/>
                <a:gd name="T82" fmla="+- 0 11195 11165"/>
                <a:gd name="T83" fmla="*/ 11195 h 762"/>
                <a:gd name="T84" fmla="+- 0 8817 6557"/>
                <a:gd name="T85" fmla="*/ T84 w 2397"/>
                <a:gd name="T86" fmla="+- 0 11180 11165"/>
                <a:gd name="T87" fmla="*/ 11180 h 762"/>
                <a:gd name="T88" fmla="+- 0 8939 6557"/>
                <a:gd name="T89" fmla="*/ T88 w 2397"/>
                <a:gd name="T90" fmla="+- 0 11790 11165"/>
                <a:gd name="T91" fmla="*/ 11790 h 762"/>
                <a:gd name="T92" fmla="+- 0 8879 6557"/>
                <a:gd name="T93" fmla="*/ T92 w 2397"/>
                <a:gd name="T94" fmla="+- 0 11912 11165"/>
                <a:gd name="T95" fmla="*/ 11912 h 762"/>
                <a:gd name="T96" fmla="+- 0 8922 6557"/>
                <a:gd name="T97" fmla="*/ T96 w 2397"/>
                <a:gd name="T98" fmla="+- 0 11877 11165"/>
                <a:gd name="T99" fmla="*/ 11877 h 762"/>
                <a:gd name="T100" fmla="+- 0 8951 6557"/>
                <a:gd name="T101" fmla="*/ T100 w 2397"/>
                <a:gd name="T102" fmla="+- 0 11818 11165"/>
                <a:gd name="T103" fmla="*/ 11818 h 762"/>
                <a:gd name="T104" fmla="+- 0 8951 6557"/>
                <a:gd name="T105" fmla="*/ T104 w 2397"/>
                <a:gd name="T106" fmla="+- 0 11275 11165"/>
                <a:gd name="T107" fmla="*/ 11275 h 762"/>
                <a:gd name="T108" fmla="+- 0 8923 6557"/>
                <a:gd name="T109" fmla="*/ T108 w 2397"/>
                <a:gd name="T110" fmla="+- 0 11215 11165"/>
                <a:gd name="T111" fmla="*/ 11215 h 762"/>
                <a:gd name="T112" fmla="+- 0 8879 6557"/>
                <a:gd name="T113" fmla="*/ T112 w 2397"/>
                <a:gd name="T114" fmla="+- 0 11180 11165"/>
                <a:gd name="T115" fmla="*/ 11180 h 762"/>
                <a:gd name="T116" fmla="+- 0 6661 6557"/>
                <a:gd name="T117" fmla="*/ T116 w 2397"/>
                <a:gd name="T118" fmla="+- 0 11200 11165"/>
                <a:gd name="T119" fmla="*/ 11200 h 762"/>
                <a:gd name="T120" fmla="+- 0 6618 6557"/>
                <a:gd name="T121" fmla="*/ T120 w 2397"/>
                <a:gd name="T122" fmla="+- 0 11226 11165"/>
                <a:gd name="T123" fmla="*/ 11226 h 762"/>
                <a:gd name="T124" fmla="+- 0 6592 6557"/>
                <a:gd name="T125" fmla="*/ T124 w 2397"/>
                <a:gd name="T126" fmla="+- 0 11270 11165"/>
                <a:gd name="T127" fmla="*/ 11270 h 762"/>
                <a:gd name="T128" fmla="+- 0 6588 6557"/>
                <a:gd name="T129" fmla="*/ T128 w 2397"/>
                <a:gd name="T130" fmla="+- 0 11801 11165"/>
                <a:gd name="T131" fmla="*/ 11801 h 762"/>
                <a:gd name="T132" fmla="+- 0 6606 6557"/>
                <a:gd name="T133" fmla="*/ T132 w 2397"/>
                <a:gd name="T134" fmla="+- 0 11850 11165"/>
                <a:gd name="T135" fmla="*/ 11850 h 762"/>
                <a:gd name="T136" fmla="+- 0 6644 6557"/>
                <a:gd name="T137" fmla="*/ T136 w 2397"/>
                <a:gd name="T138" fmla="+- 0 11884 11165"/>
                <a:gd name="T139" fmla="*/ 11884 h 762"/>
                <a:gd name="T140" fmla="+- 0 6695 6557"/>
                <a:gd name="T141" fmla="*/ T140 w 2397"/>
                <a:gd name="T142" fmla="+- 0 11897 11165"/>
                <a:gd name="T143" fmla="*/ 11897 h 762"/>
                <a:gd name="T144" fmla="+- 0 8859 6557"/>
                <a:gd name="T145" fmla="*/ T144 w 2397"/>
                <a:gd name="T146" fmla="+- 0 11888 11165"/>
                <a:gd name="T147" fmla="*/ 11888 h 762"/>
                <a:gd name="T148" fmla="+- 0 8900 6557"/>
                <a:gd name="T149" fmla="*/ T148 w 2397"/>
                <a:gd name="T150" fmla="+- 0 11857 11165"/>
                <a:gd name="T151" fmla="*/ 11857 h 762"/>
                <a:gd name="T152" fmla="+- 0 8922 6557"/>
                <a:gd name="T153" fmla="*/ T152 w 2397"/>
                <a:gd name="T154" fmla="+- 0 11810 11165"/>
                <a:gd name="T155" fmla="*/ 11810 h 762"/>
                <a:gd name="T156" fmla="+- 0 8922 6557"/>
                <a:gd name="T157" fmla="*/ T156 w 2397"/>
                <a:gd name="T158" fmla="+- 0 11279 11165"/>
                <a:gd name="T159" fmla="*/ 11279 h 762"/>
                <a:gd name="T160" fmla="+- 0 8899 6557"/>
                <a:gd name="T161" fmla="*/ T160 w 2397"/>
                <a:gd name="T162" fmla="+- 0 11233 11165"/>
                <a:gd name="T163" fmla="*/ 11233 h 762"/>
                <a:gd name="T164" fmla="+- 0 8858 6557"/>
                <a:gd name="T165" fmla="*/ T164 w 2397"/>
                <a:gd name="T166" fmla="+- 0 11203 11165"/>
                <a:gd name="T167" fmla="*/ 11203 h 762"/>
                <a:gd name="T168" fmla="+- 0 8873 6557"/>
                <a:gd name="T169" fmla="*/ T168 w 2397"/>
                <a:gd name="T170" fmla="+- 0 11195 11165"/>
                <a:gd name="T171" fmla="*/ 11195 h 762"/>
                <a:gd name="T172" fmla="+- 0 8858 6557"/>
                <a:gd name="T173" fmla="*/ T172 w 2397"/>
                <a:gd name="T174" fmla="+- 0 11203 11165"/>
                <a:gd name="T175" fmla="*/ 11203 h 762"/>
                <a:gd name="T176" fmla="+- 0 8899 6557"/>
                <a:gd name="T177" fmla="*/ T176 w 2397"/>
                <a:gd name="T178" fmla="+- 0 11233 11165"/>
                <a:gd name="T179" fmla="*/ 11233 h 762"/>
                <a:gd name="T180" fmla="+- 0 8922 6557"/>
                <a:gd name="T181" fmla="*/ T180 w 2397"/>
                <a:gd name="T182" fmla="+- 0 11279 11165"/>
                <a:gd name="T183" fmla="*/ 11279 h 762"/>
                <a:gd name="T184" fmla="+- 0 8922 6557"/>
                <a:gd name="T185" fmla="*/ T184 w 2397"/>
                <a:gd name="T186" fmla="+- 0 11810 11165"/>
                <a:gd name="T187" fmla="*/ 11810 h 762"/>
                <a:gd name="T188" fmla="+- 0 8900 6557"/>
                <a:gd name="T189" fmla="*/ T188 w 2397"/>
                <a:gd name="T190" fmla="+- 0 11857 11165"/>
                <a:gd name="T191" fmla="*/ 11857 h 762"/>
                <a:gd name="T192" fmla="+- 0 8859 6557"/>
                <a:gd name="T193" fmla="*/ T192 w 2397"/>
                <a:gd name="T194" fmla="+- 0 11888 11165"/>
                <a:gd name="T195" fmla="*/ 11888 h 762"/>
                <a:gd name="T196" fmla="+- 0 6695 6557"/>
                <a:gd name="T197" fmla="*/ T196 w 2397"/>
                <a:gd name="T198" fmla="+- 0 11897 11165"/>
                <a:gd name="T199" fmla="*/ 11897 h 762"/>
                <a:gd name="T200" fmla="+- 0 8939 6557"/>
                <a:gd name="T201" fmla="*/ T200 w 2397"/>
                <a:gd name="T202" fmla="+- 0 11301 11165"/>
                <a:gd name="T203" fmla="*/ 11301 h 76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Lst>
              <a:rect l="0" t="0" r="r" b="b"/>
              <a:pathLst>
                <a:path w="2397" h="762">
                  <a:moveTo>
                    <a:pt x="137" y="0"/>
                  </a:moveTo>
                  <a:lnTo>
                    <a:pt x="124" y="0"/>
                  </a:lnTo>
                  <a:lnTo>
                    <a:pt x="110" y="2"/>
                  </a:lnTo>
                  <a:lnTo>
                    <a:pt x="97" y="6"/>
                  </a:lnTo>
                  <a:lnTo>
                    <a:pt x="85" y="10"/>
                  </a:lnTo>
                  <a:lnTo>
                    <a:pt x="72" y="16"/>
                  </a:lnTo>
                  <a:lnTo>
                    <a:pt x="61" y="23"/>
                  </a:lnTo>
                  <a:lnTo>
                    <a:pt x="50" y="31"/>
                  </a:lnTo>
                  <a:lnTo>
                    <a:pt x="41" y="39"/>
                  </a:lnTo>
                  <a:lnTo>
                    <a:pt x="32" y="49"/>
                  </a:lnTo>
                  <a:lnTo>
                    <a:pt x="24" y="59"/>
                  </a:lnTo>
                  <a:lnTo>
                    <a:pt x="17" y="71"/>
                  </a:lnTo>
                  <a:lnTo>
                    <a:pt x="11" y="83"/>
                  </a:lnTo>
                  <a:lnTo>
                    <a:pt x="7" y="95"/>
                  </a:lnTo>
                  <a:lnTo>
                    <a:pt x="3" y="108"/>
                  </a:lnTo>
                  <a:lnTo>
                    <a:pt x="1" y="122"/>
                  </a:lnTo>
                  <a:lnTo>
                    <a:pt x="0" y="136"/>
                  </a:lnTo>
                  <a:lnTo>
                    <a:pt x="0" y="625"/>
                  </a:lnTo>
                  <a:lnTo>
                    <a:pt x="1" y="638"/>
                  </a:lnTo>
                  <a:lnTo>
                    <a:pt x="3" y="652"/>
                  </a:lnTo>
                  <a:lnTo>
                    <a:pt x="6" y="665"/>
                  </a:lnTo>
                  <a:lnTo>
                    <a:pt x="11" y="677"/>
                  </a:lnTo>
                  <a:lnTo>
                    <a:pt x="16" y="689"/>
                  </a:lnTo>
                  <a:lnTo>
                    <a:pt x="23" y="701"/>
                  </a:lnTo>
                  <a:lnTo>
                    <a:pt x="31" y="711"/>
                  </a:lnTo>
                  <a:lnTo>
                    <a:pt x="40" y="721"/>
                  </a:lnTo>
                  <a:lnTo>
                    <a:pt x="49" y="730"/>
                  </a:lnTo>
                  <a:lnTo>
                    <a:pt x="60" y="738"/>
                  </a:lnTo>
                  <a:lnTo>
                    <a:pt x="71" y="745"/>
                  </a:lnTo>
                  <a:lnTo>
                    <a:pt x="83" y="751"/>
                  </a:lnTo>
                  <a:lnTo>
                    <a:pt x="96" y="755"/>
                  </a:lnTo>
                  <a:lnTo>
                    <a:pt x="109" y="759"/>
                  </a:lnTo>
                  <a:lnTo>
                    <a:pt x="122" y="761"/>
                  </a:lnTo>
                  <a:lnTo>
                    <a:pt x="136" y="762"/>
                  </a:lnTo>
                  <a:lnTo>
                    <a:pt x="2260" y="762"/>
                  </a:lnTo>
                  <a:lnTo>
                    <a:pt x="2273" y="761"/>
                  </a:lnTo>
                  <a:lnTo>
                    <a:pt x="2287" y="759"/>
                  </a:lnTo>
                  <a:lnTo>
                    <a:pt x="2300" y="756"/>
                  </a:lnTo>
                  <a:lnTo>
                    <a:pt x="2313" y="751"/>
                  </a:lnTo>
                  <a:lnTo>
                    <a:pt x="2322" y="747"/>
                  </a:lnTo>
                  <a:lnTo>
                    <a:pt x="137" y="747"/>
                  </a:lnTo>
                  <a:lnTo>
                    <a:pt x="90" y="737"/>
                  </a:lnTo>
                  <a:lnTo>
                    <a:pt x="51" y="711"/>
                  </a:lnTo>
                  <a:lnTo>
                    <a:pt x="25" y="672"/>
                  </a:lnTo>
                  <a:lnTo>
                    <a:pt x="15" y="625"/>
                  </a:lnTo>
                  <a:lnTo>
                    <a:pt x="15" y="136"/>
                  </a:lnTo>
                  <a:lnTo>
                    <a:pt x="25" y="89"/>
                  </a:lnTo>
                  <a:lnTo>
                    <a:pt x="51" y="50"/>
                  </a:lnTo>
                  <a:lnTo>
                    <a:pt x="90" y="24"/>
                  </a:lnTo>
                  <a:lnTo>
                    <a:pt x="137" y="15"/>
                  </a:lnTo>
                  <a:lnTo>
                    <a:pt x="2322" y="15"/>
                  </a:lnTo>
                  <a:lnTo>
                    <a:pt x="2314" y="11"/>
                  </a:lnTo>
                  <a:lnTo>
                    <a:pt x="2301" y="6"/>
                  </a:lnTo>
                  <a:lnTo>
                    <a:pt x="2288" y="3"/>
                  </a:lnTo>
                  <a:lnTo>
                    <a:pt x="2275" y="0"/>
                  </a:lnTo>
                  <a:lnTo>
                    <a:pt x="2261" y="0"/>
                  </a:lnTo>
                  <a:lnTo>
                    <a:pt x="137" y="0"/>
                  </a:lnTo>
                  <a:close/>
                  <a:moveTo>
                    <a:pt x="2260" y="15"/>
                  </a:moveTo>
                  <a:lnTo>
                    <a:pt x="137" y="15"/>
                  </a:lnTo>
                  <a:lnTo>
                    <a:pt x="90" y="24"/>
                  </a:lnTo>
                  <a:lnTo>
                    <a:pt x="51" y="50"/>
                  </a:lnTo>
                  <a:lnTo>
                    <a:pt x="25" y="89"/>
                  </a:lnTo>
                  <a:lnTo>
                    <a:pt x="15" y="136"/>
                  </a:lnTo>
                  <a:lnTo>
                    <a:pt x="15" y="625"/>
                  </a:lnTo>
                  <a:lnTo>
                    <a:pt x="25" y="672"/>
                  </a:lnTo>
                  <a:lnTo>
                    <a:pt x="51" y="711"/>
                  </a:lnTo>
                  <a:lnTo>
                    <a:pt x="90" y="737"/>
                  </a:lnTo>
                  <a:lnTo>
                    <a:pt x="137" y="747"/>
                  </a:lnTo>
                  <a:lnTo>
                    <a:pt x="2260" y="747"/>
                  </a:lnTo>
                  <a:lnTo>
                    <a:pt x="2307" y="737"/>
                  </a:lnTo>
                  <a:lnTo>
                    <a:pt x="2315" y="732"/>
                  </a:lnTo>
                  <a:lnTo>
                    <a:pt x="138" y="732"/>
                  </a:lnTo>
                  <a:lnTo>
                    <a:pt x="127" y="731"/>
                  </a:lnTo>
                  <a:lnTo>
                    <a:pt x="116" y="730"/>
                  </a:lnTo>
                  <a:lnTo>
                    <a:pt x="106" y="727"/>
                  </a:lnTo>
                  <a:lnTo>
                    <a:pt x="96" y="723"/>
                  </a:lnTo>
                  <a:lnTo>
                    <a:pt x="87" y="719"/>
                  </a:lnTo>
                  <a:lnTo>
                    <a:pt x="78" y="714"/>
                  </a:lnTo>
                  <a:lnTo>
                    <a:pt x="70" y="708"/>
                  </a:lnTo>
                  <a:lnTo>
                    <a:pt x="62" y="701"/>
                  </a:lnTo>
                  <a:lnTo>
                    <a:pt x="55" y="693"/>
                  </a:lnTo>
                  <a:lnTo>
                    <a:pt x="49" y="685"/>
                  </a:lnTo>
                  <a:lnTo>
                    <a:pt x="43" y="676"/>
                  </a:lnTo>
                  <a:lnTo>
                    <a:pt x="39" y="667"/>
                  </a:lnTo>
                  <a:lnTo>
                    <a:pt x="35" y="657"/>
                  </a:lnTo>
                  <a:lnTo>
                    <a:pt x="32" y="647"/>
                  </a:lnTo>
                  <a:lnTo>
                    <a:pt x="31" y="636"/>
                  </a:lnTo>
                  <a:lnTo>
                    <a:pt x="30" y="625"/>
                  </a:lnTo>
                  <a:lnTo>
                    <a:pt x="30" y="136"/>
                  </a:lnTo>
                  <a:lnTo>
                    <a:pt x="31" y="127"/>
                  </a:lnTo>
                  <a:lnTo>
                    <a:pt x="32" y="116"/>
                  </a:lnTo>
                  <a:lnTo>
                    <a:pt x="35" y="105"/>
                  </a:lnTo>
                  <a:lnTo>
                    <a:pt x="38" y="96"/>
                  </a:lnTo>
                  <a:lnTo>
                    <a:pt x="43" y="86"/>
                  </a:lnTo>
                  <a:lnTo>
                    <a:pt x="48" y="77"/>
                  </a:lnTo>
                  <a:lnTo>
                    <a:pt x="54" y="69"/>
                  </a:lnTo>
                  <a:lnTo>
                    <a:pt x="61" y="61"/>
                  </a:lnTo>
                  <a:lnTo>
                    <a:pt x="69" y="54"/>
                  </a:lnTo>
                  <a:lnTo>
                    <a:pt x="77" y="48"/>
                  </a:lnTo>
                  <a:lnTo>
                    <a:pt x="85" y="43"/>
                  </a:lnTo>
                  <a:lnTo>
                    <a:pt x="95" y="38"/>
                  </a:lnTo>
                  <a:lnTo>
                    <a:pt x="104" y="35"/>
                  </a:lnTo>
                  <a:lnTo>
                    <a:pt x="115" y="32"/>
                  </a:lnTo>
                  <a:lnTo>
                    <a:pt x="125" y="30"/>
                  </a:lnTo>
                  <a:lnTo>
                    <a:pt x="137" y="30"/>
                  </a:lnTo>
                  <a:lnTo>
                    <a:pt x="2316" y="30"/>
                  </a:lnTo>
                  <a:lnTo>
                    <a:pt x="2307" y="24"/>
                  </a:lnTo>
                  <a:lnTo>
                    <a:pt x="2260" y="15"/>
                  </a:lnTo>
                  <a:close/>
                  <a:moveTo>
                    <a:pt x="2322" y="15"/>
                  </a:moveTo>
                  <a:lnTo>
                    <a:pt x="2260" y="15"/>
                  </a:lnTo>
                  <a:lnTo>
                    <a:pt x="2307" y="24"/>
                  </a:lnTo>
                  <a:lnTo>
                    <a:pt x="2346" y="50"/>
                  </a:lnTo>
                  <a:lnTo>
                    <a:pt x="2372" y="89"/>
                  </a:lnTo>
                  <a:lnTo>
                    <a:pt x="2382" y="136"/>
                  </a:lnTo>
                  <a:lnTo>
                    <a:pt x="2382" y="625"/>
                  </a:lnTo>
                  <a:lnTo>
                    <a:pt x="2372" y="672"/>
                  </a:lnTo>
                  <a:lnTo>
                    <a:pt x="2346" y="711"/>
                  </a:lnTo>
                  <a:lnTo>
                    <a:pt x="2307" y="737"/>
                  </a:lnTo>
                  <a:lnTo>
                    <a:pt x="2260" y="747"/>
                  </a:lnTo>
                  <a:lnTo>
                    <a:pt x="2322" y="747"/>
                  </a:lnTo>
                  <a:lnTo>
                    <a:pt x="2325" y="745"/>
                  </a:lnTo>
                  <a:lnTo>
                    <a:pt x="2336" y="739"/>
                  </a:lnTo>
                  <a:lnTo>
                    <a:pt x="2347" y="731"/>
                  </a:lnTo>
                  <a:lnTo>
                    <a:pt x="2356" y="722"/>
                  </a:lnTo>
                  <a:lnTo>
                    <a:pt x="2365" y="712"/>
                  </a:lnTo>
                  <a:lnTo>
                    <a:pt x="2373" y="702"/>
                  </a:lnTo>
                  <a:lnTo>
                    <a:pt x="2380" y="691"/>
                  </a:lnTo>
                  <a:lnTo>
                    <a:pt x="2386" y="679"/>
                  </a:lnTo>
                  <a:lnTo>
                    <a:pt x="2391" y="666"/>
                  </a:lnTo>
                  <a:lnTo>
                    <a:pt x="2394" y="653"/>
                  </a:lnTo>
                  <a:lnTo>
                    <a:pt x="2396" y="639"/>
                  </a:lnTo>
                  <a:lnTo>
                    <a:pt x="2397" y="625"/>
                  </a:lnTo>
                  <a:lnTo>
                    <a:pt x="2397" y="136"/>
                  </a:lnTo>
                  <a:lnTo>
                    <a:pt x="2396" y="123"/>
                  </a:lnTo>
                  <a:lnTo>
                    <a:pt x="2394" y="110"/>
                  </a:lnTo>
                  <a:lnTo>
                    <a:pt x="2391" y="97"/>
                  </a:lnTo>
                  <a:lnTo>
                    <a:pt x="2387" y="84"/>
                  </a:lnTo>
                  <a:lnTo>
                    <a:pt x="2381" y="72"/>
                  </a:lnTo>
                  <a:lnTo>
                    <a:pt x="2374" y="60"/>
                  </a:lnTo>
                  <a:lnTo>
                    <a:pt x="2366" y="50"/>
                  </a:lnTo>
                  <a:lnTo>
                    <a:pt x="2358" y="40"/>
                  </a:lnTo>
                  <a:lnTo>
                    <a:pt x="2348" y="31"/>
                  </a:lnTo>
                  <a:lnTo>
                    <a:pt x="2337" y="23"/>
                  </a:lnTo>
                  <a:lnTo>
                    <a:pt x="2326" y="17"/>
                  </a:lnTo>
                  <a:lnTo>
                    <a:pt x="2322" y="15"/>
                  </a:lnTo>
                  <a:close/>
                  <a:moveTo>
                    <a:pt x="2259" y="30"/>
                  </a:moveTo>
                  <a:lnTo>
                    <a:pt x="137" y="30"/>
                  </a:lnTo>
                  <a:lnTo>
                    <a:pt x="125" y="30"/>
                  </a:lnTo>
                  <a:lnTo>
                    <a:pt x="115" y="32"/>
                  </a:lnTo>
                  <a:lnTo>
                    <a:pt x="104" y="35"/>
                  </a:lnTo>
                  <a:lnTo>
                    <a:pt x="95" y="38"/>
                  </a:lnTo>
                  <a:lnTo>
                    <a:pt x="85" y="43"/>
                  </a:lnTo>
                  <a:lnTo>
                    <a:pt x="77" y="48"/>
                  </a:lnTo>
                  <a:lnTo>
                    <a:pt x="69" y="54"/>
                  </a:lnTo>
                  <a:lnTo>
                    <a:pt x="61" y="61"/>
                  </a:lnTo>
                  <a:lnTo>
                    <a:pt x="54" y="69"/>
                  </a:lnTo>
                  <a:lnTo>
                    <a:pt x="48" y="77"/>
                  </a:lnTo>
                  <a:lnTo>
                    <a:pt x="43" y="86"/>
                  </a:lnTo>
                  <a:lnTo>
                    <a:pt x="38" y="96"/>
                  </a:lnTo>
                  <a:lnTo>
                    <a:pt x="35" y="105"/>
                  </a:lnTo>
                  <a:lnTo>
                    <a:pt x="32" y="116"/>
                  </a:lnTo>
                  <a:lnTo>
                    <a:pt x="31" y="127"/>
                  </a:lnTo>
                  <a:lnTo>
                    <a:pt x="30" y="136"/>
                  </a:lnTo>
                  <a:lnTo>
                    <a:pt x="30" y="625"/>
                  </a:lnTo>
                  <a:lnTo>
                    <a:pt x="31" y="636"/>
                  </a:lnTo>
                  <a:lnTo>
                    <a:pt x="32" y="647"/>
                  </a:lnTo>
                  <a:lnTo>
                    <a:pt x="35" y="657"/>
                  </a:lnTo>
                  <a:lnTo>
                    <a:pt x="39" y="667"/>
                  </a:lnTo>
                  <a:lnTo>
                    <a:pt x="43" y="676"/>
                  </a:lnTo>
                  <a:lnTo>
                    <a:pt x="49" y="685"/>
                  </a:lnTo>
                  <a:lnTo>
                    <a:pt x="55" y="693"/>
                  </a:lnTo>
                  <a:lnTo>
                    <a:pt x="62" y="701"/>
                  </a:lnTo>
                  <a:lnTo>
                    <a:pt x="70" y="708"/>
                  </a:lnTo>
                  <a:lnTo>
                    <a:pt x="78" y="714"/>
                  </a:lnTo>
                  <a:lnTo>
                    <a:pt x="87" y="719"/>
                  </a:lnTo>
                  <a:lnTo>
                    <a:pt x="96" y="723"/>
                  </a:lnTo>
                  <a:lnTo>
                    <a:pt x="106" y="727"/>
                  </a:lnTo>
                  <a:lnTo>
                    <a:pt x="116" y="730"/>
                  </a:lnTo>
                  <a:lnTo>
                    <a:pt x="127" y="731"/>
                  </a:lnTo>
                  <a:lnTo>
                    <a:pt x="138" y="732"/>
                  </a:lnTo>
                  <a:lnTo>
                    <a:pt x="2260" y="732"/>
                  </a:lnTo>
                  <a:lnTo>
                    <a:pt x="2272" y="731"/>
                  </a:lnTo>
                  <a:lnTo>
                    <a:pt x="2282" y="729"/>
                  </a:lnTo>
                  <a:lnTo>
                    <a:pt x="2293" y="727"/>
                  </a:lnTo>
                  <a:lnTo>
                    <a:pt x="2302" y="723"/>
                  </a:lnTo>
                  <a:lnTo>
                    <a:pt x="2312" y="718"/>
                  </a:lnTo>
                  <a:lnTo>
                    <a:pt x="2320" y="713"/>
                  </a:lnTo>
                  <a:lnTo>
                    <a:pt x="2329" y="707"/>
                  </a:lnTo>
                  <a:lnTo>
                    <a:pt x="2336" y="700"/>
                  </a:lnTo>
                  <a:lnTo>
                    <a:pt x="2343" y="692"/>
                  </a:lnTo>
                  <a:lnTo>
                    <a:pt x="2349" y="684"/>
                  </a:lnTo>
                  <a:lnTo>
                    <a:pt x="2355" y="675"/>
                  </a:lnTo>
                  <a:lnTo>
                    <a:pt x="2359" y="666"/>
                  </a:lnTo>
                  <a:lnTo>
                    <a:pt x="2362" y="656"/>
                  </a:lnTo>
                  <a:lnTo>
                    <a:pt x="2365" y="645"/>
                  </a:lnTo>
                  <a:lnTo>
                    <a:pt x="2367" y="635"/>
                  </a:lnTo>
                  <a:lnTo>
                    <a:pt x="2367" y="625"/>
                  </a:lnTo>
                  <a:lnTo>
                    <a:pt x="2367" y="136"/>
                  </a:lnTo>
                  <a:lnTo>
                    <a:pt x="2367" y="125"/>
                  </a:lnTo>
                  <a:lnTo>
                    <a:pt x="2365" y="114"/>
                  </a:lnTo>
                  <a:lnTo>
                    <a:pt x="2362" y="104"/>
                  </a:lnTo>
                  <a:lnTo>
                    <a:pt x="2358" y="94"/>
                  </a:lnTo>
                  <a:lnTo>
                    <a:pt x="2354" y="85"/>
                  </a:lnTo>
                  <a:lnTo>
                    <a:pt x="2348" y="76"/>
                  </a:lnTo>
                  <a:lnTo>
                    <a:pt x="2342" y="68"/>
                  </a:lnTo>
                  <a:lnTo>
                    <a:pt x="2335" y="60"/>
                  </a:lnTo>
                  <a:lnTo>
                    <a:pt x="2328" y="54"/>
                  </a:lnTo>
                  <a:lnTo>
                    <a:pt x="2319" y="48"/>
                  </a:lnTo>
                  <a:lnTo>
                    <a:pt x="2310" y="42"/>
                  </a:lnTo>
                  <a:lnTo>
                    <a:pt x="2301" y="38"/>
                  </a:lnTo>
                  <a:lnTo>
                    <a:pt x="2291" y="34"/>
                  </a:lnTo>
                  <a:lnTo>
                    <a:pt x="2281" y="32"/>
                  </a:lnTo>
                  <a:lnTo>
                    <a:pt x="2270" y="30"/>
                  </a:lnTo>
                  <a:lnTo>
                    <a:pt x="2259" y="30"/>
                  </a:lnTo>
                  <a:close/>
                  <a:moveTo>
                    <a:pt x="2316" y="30"/>
                  </a:moveTo>
                  <a:lnTo>
                    <a:pt x="2259" y="30"/>
                  </a:lnTo>
                  <a:lnTo>
                    <a:pt x="2270" y="30"/>
                  </a:lnTo>
                  <a:lnTo>
                    <a:pt x="2281" y="32"/>
                  </a:lnTo>
                  <a:lnTo>
                    <a:pt x="2291" y="34"/>
                  </a:lnTo>
                  <a:lnTo>
                    <a:pt x="2301" y="38"/>
                  </a:lnTo>
                  <a:lnTo>
                    <a:pt x="2310" y="42"/>
                  </a:lnTo>
                  <a:lnTo>
                    <a:pt x="2319" y="48"/>
                  </a:lnTo>
                  <a:lnTo>
                    <a:pt x="2328" y="54"/>
                  </a:lnTo>
                  <a:lnTo>
                    <a:pt x="2335" y="60"/>
                  </a:lnTo>
                  <a:lnTo>
                    <a:pt x="2342" y="68"/>
                  </a:lnTo>
                  <a:lnTo>
                    <a:pt x="2348" y="76"/>
                  </a:lnTo>
                  <a:lnTo>
                    <a:pt x="2354" y="85"/>
                  </a:lnTo>
                  <a:lnTo>
                    <a:pt x="2358" y="94"/>
                  </a:lnTo>
                  <a:lnTo>
                    <a:pt x="2362" y="104"/>
                  </a:lnTo>
                  <a:lnTo>
                    <a:pt x="2365" y="114"/>
                  </a:lnTo>
                  <a:lnTo>
                    <a:pt x="2367" y="125"/>
                  </a:lnTo>
                  <a:lnTo>
                    <a:pt x="2367" y="136"/>
                  </a:lnTo>
                  <a:lnTo>
                    <a:pt x="2367" y="625"/>
                  </a:lnTo>
                  <a:lnTo>
                    <a:pt x="2367" y="635"/>
                  </a:lnTo>
                  <a:lnTo>
                    <a:pt x="2365" y="645"/>
                  </a:lnTo>
                  <a:lnTo>
                    <a:pt x="2362" y="656"/>
                  </a:lnTo>
                  <a:lnTo>
                    <a:pt x="2359" y="666"/>
                  </a:lnTo>
                  <a:lnTo>
                    <a:pt x="2355" y="675"/>
                  </a:lnTo>
                  <a:lnTo>
                    <a:pt x="2349" y="684"/>
                  </a:lnTo>
                  <a:lnTo>
                    <a:pt x="2343" y="692"/>
                  </a:lnTo>
                  <a:lnTo>
                    <a:pt x="2336" y="700"/>
                  </a:lnTo>
                  <a:lnTo>
                    <a:pt x="2329" y="707"/>
                  </a:lnTo>
                  <a:lnTo>
                    <a:pt x="2320" y="713"/>
                  </a:lnTo>
                  <a:lnTo>
                    <a:pt x="2312" y="718"/>
                  </a:lnTo>
                  <a:lnTo>
                    <a:pt x="2302" y="723"/>
                  </a:lnTo>
                  <a:lnTo>
                    <a:pt x="2293" y="727"/>
                  </a:lnTo>
                  <a:lnTo>
                    <a:pt x="2282" y="729"/>
                  </a:lnTo>
                  <a:lnTo>
                    <a:pt x="2272" y="731"/>
                  </a:lnTo>
                  <a:lnTo>
                    <a:pt x="2260" y="732"/>
                  </a:lnTo>
                  <a:lnTo>
                    <a:pt x="138" y="732"/>
                  </a:lnTo>
                  <a:lnTo>
                    <a:pt x="2315" y="732"/>
                  </a:lnTo>
                  <a:lnTo>
                    <a:pt x="2346" y="711"/>
                  </a:lnTo>
                  <a:lnTo>
                    <a:pt x="2372" y="672"/>
                  </a:lnTo>
                  <a:lnTo>
                    <a:pt x="2382" y="625"/>
                  </a:lnTo>
                  <a:lnTo>
                    <a:pt x="2382" y="136"/>
                  </a:lnTo>
                  <a:lnTo>
                    <a:pt x="2372" y="89"/>
                  </a:lnTo>
                  <a:lnTo>
                    <a:pt x="2346" y="50"/>
                  </a:lnTo>
                  <a:lnTo>
                    <a:pt x="2316" y="30"/>
                  </a:lnTo>
                  <a:close/>
                </a:path>
              </a:pathLst>
            </a:custGeom>
            <a:solidFill>
              <a:srgbClr val="3E3051">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069" name="Picture 21">
              <a:extLst>
                <a:ext uri="{FF2B5EF4-FFF2-40B4-BE49-F238E27FC236}">
                  <a16:creationId xmlns:a16="http://schemas.microsoft.com/office/drawing/2014/main" id="{5D1F4C7F-5B82-43C7-ABE2-1C04CDAA569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52" y="11139"/>
              <a:ext cx="2367" cy="732"/>
            </a:xfrm>
            <a:prstGeom prst="rect">
              <a:avLst/>
            </a:prstGeom>
            <a:noFill/>
            <a:extLst>
              <a:ext uri="{909E8E84-426E-40DD-AFC4-6F175D3DCCD1}">
                <a14:hiddenFill xmlns:a14="http://schemas.microsoft.com/office/drawing/2010/main">
                  <a:solidFill>
                    <a:srgbClr val="FFFFFF"/>
                  </a:solidFill>
                </a14:hiddenFill>
              </a:ext>
            </a:extLst>
          </p:spPr>
        </p:pic>
        <p:sp>
          <p:nvSpPr>
            <p:cNvPr id="52" name="Freeform 20">
              <a:extLst>
                <a:ext uri="{FF2B5EF4-FFF2-40B4-BE49-F238E27FC236}">
                  <a16:creationId xmlns:a16="http://schemas.microsoft.com/office/drawing/2014/main" id="{76524C71-C108-4D1F-ACC7-6163639C2AED}"/>
                </a:ext>
              </a:extLst>
            </p:cNvPr>
            <p:cNvSpPr>
              <a:spLocks/>
            </p:cNvSpPr>
            <p:nvPr/>
          </p:nvSpPr>
          <p:spPr bwMode="auto">
            <a:xfrm>
              <a:off x="6552" y="11139"/>
              <a:ext cx="2367" cy="732"/>
            </a:xfrm>
            <a:custGeom>
              <a:avLst/>
              <a:gdLst>
                <a:gd name="T0" fmla="+- 0 6674 6552"/>
                <a:gd name="T1" fmla="*/ T0 w 2367"/>
                <a:gd name="T2" fmla="+- 0 11140 11140"/>
                <a:gd name="T3" fmla="*/ 11140 h 732"/>
                <a:gd name="T4" fmla="+- 0 6627 6552"/>
                <a:gd name="T5" fmla="*/ T4 w 2367"/>
                <a:gd name="T6" fmla="+- 0 11149 11140"/>
                <a:gd name="T7" fmla="*/ 11149 h 732"/>
                <a:gd name="T8" fmla="+- 0 6588 6552"/>
                <a:gd name="T9" fmla="*/ T8 w 2367"/>
                <a:gd name="T10" fmla="+- 0 11175 11140"/>
                <a:gd name="T11" fmla="*/ 11175 h 732"/>
                <a:gd name="T12" fmla="+- 0 6562 6552"/>
                <a:gd name="T13" fmla="*/ T12 w 2367"/>
                <a:gd name="T14" fmla="+- 0 11214 11140"/>
                <a:gd name="T15" fmla="*/ 11214 h 732"/>
                <a:gd name="T16" fmla="+- 0 6552 6552"/>
                <a:gd name="T17" fmla="*/ T16 w 2367"/>
                <a:gd name="T18" fmla="+- 0 11262 11140"/>
                <a:gd name="T19" fmla="*/ 11262 h 732"/>
                <a:gd name="T20" fmla="+- 0 6552 6552"/>
                <a:gd name="T21" fmla="*/ T20 w 2367"/>
                <a:gd name="T22" fmla="+- 0 11750 11140"/>
                <a:gd name="T23" fmla="*/ 11750 h 732"/>
                <a:gd name="T24" fmla="+- 0 6562 6552"/>
                <a:gd name="T25" fmla="*/ T24 w 2367"/>
                <a:gd name="T26" fmla="+- 0 11797 11140"/>
                <a:gd name="T27" fmla="*/ 11797 h 732"/>
                <a:gd name="T28" fmla="+- 0 6588 6552"/>
                <a:gd name="T29" fmla="*/ T28 w 2367"/>
                <a:gd name="T30" fmla="+- 0 11836 11140"/>
                <a:gd name="T31" fmla="*/ 11836 h 732"/>
                <a:gd name="T32" fmla="+- 0 6627 6552"/>
                <a:gd name="T33" fmla="*/ T32 w 2367"/>
                <a:gd name="T34" fmla="+- 0 11862 11140"/>
                <a:gd name="T35" fmla="*/ 11862 h 732"/>
                <a:gd name="T36" fmla="+- 0 6674 6552"/>
                <a:gd name="T37" fmla="*/ T36 w 2367"/>
                <a:gd name="T38" fmla="+- 0 11872 11140"/>
                <a:gd name="T39" fmla="*/ 11872 h 732"/>
                <a:gd name="T40" fmla="+- 0 8797 6552"/>
                <a:gd name="T41" fmla="*/ T40 w 2367"/>
                <a:gd name="T42" fmla="+- 0 11872 11140"/>
                <a:gd name="T43" fmla="*/ 11872 h 732"/>
                <a:gd name="T44" fmla="+- 0 8844 6552"/>
                <a:gd name="T45" fmla="*/ T44 w 2367"/>
                <a:gd name="T46" fmla="+- 0 11862 11140"/>
                <a:gd name="T47" fmla="*/ 11862 h 732"/>
                <a:gd name="T48" fmla="+- 0 8883 6552"/>
                <a:gd name="T49" fmla="*/ T48 w 2367"/>
                <a:gd name="T50" fmla="+- 0 11836 11140"/>
                <a:gd name="T51" fmla="*/ 11836 h 732"/>
                <a:gd name="T52" fmla="+- 0 8909 6552"/>
                <a:gd name="T53" fmla="*/ T52 w 2367"/>
                <a:gd name="T54" fmla="+- 0 11797 11140"/>
                <a:gd name="T55" fmla="*/ 11797 h 732"/>
                <a:gd name="T56" fmla="+- 0 8919 6552"/>
                <a:gd name="T57" fmla="*/ T56 w 2367"/>
                <a:gd name="T58" fmla="+- 0 11750 11140"/>
                <a:gd name="T59" fmla="*/ 11750 h 732"/>
                <a:gd name="T60" fmla="+- 0 8919 6552"/>
                <a:gd name="T61" fmla="*/ T60 w 2367"/>
                <a:gd name="T62" fmla="+- 0 11262 11140"/>
                <a:gd name="T63" fmla="*/ 11262 h 732"/>
                <a:gd name="T64" fmla="+- 0 8909 6552"/>
                <a:gd name="T65" fmla="*/ T64 w 2367"/>
                <a:gd name="T66" fmla="+- 0 11214 11140"/>
                <a:gd name="T67" fmla="*/ 11214 h 732"/>
                <a:gd name="T68" fmla="+- 0 8883 6552"/>
                <a:gd name="T69" fmla="*/ T68 w 2367"/>
                <a:gd name="T70" fmla="+- 0 11175 11140"/>
                <a:gd name="T71" fmla="*/ 11175 h 732"/>
                <a:gd name="T72" fmla="+- 0 8844 6552"/>
                <a:gd name="T73" fmla="*/ T72 w 2367"/>
                <a:gd name="T74" fmla="+- 0 11149 11140"/>
                <a:gd name="T75" fmla="*/ 11149 h 732"/>
                <a:gd name="T76" fmla="+- 0 8797 6552"/>
                <a:gd name="T77" fmla="*/ T76 w 2367"/>
                <a:gd name="T78" fmla="+- 0 11140 11140"/>
                <a:gd name="T79" fmla="*/ 11140 h 732"/>
                <a:gd name="T80" fmla="+- 0 6674 6552"/>
                <a:gd name="T81" fmla="*/ T80 w 2367"/>
                <a:gd name="T82" fmla="+- 0 11140 11140"/>
                <a:gd name="T83" fmla="*/ 11140 h 73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2367" h="732">
                  <a:moveTo>
                    <a:pt x="122" y="0"/>
                  </a:moveTo>
                  <a:lnTo>
                    <a:pt x="75" y="9"/>
                  </a:lnTo>
                  <a:lnTo>
                    <a:pt x="36" y="35"/>
                  </a:lnTo>
                  <a:lnTo>
                    <a:pt x="10" y="74"/>
                  </a:lnTo>
                  <a:lnTo>
                    <a:pt x="0" y="122"/>
                  </a:lnTo>
                  <a:lnTo>
                    <a:pt x="0" y="610"/>
                  </a:lnTo>
                  <a:lnTo>
                    <a:pt x="10" y="657"/>
                  </a:lnTo>
                  <a:lnTo>
                    <a:pt x="36" y="696"/>
                  </a:lnTo>
                  <a:lnTo>
                    <a:pt x="75" y="722"/>
                  </a:lnTo>
                  <a:lnTo>
                    <a:pt x="122" y="732"/>
                  </a:lnTo>
                  <a:lnTo>
                    <a:pt x="2245" y="732"/>
                  </a:lnTo>
                  <a:lnTo>
                    <a:pt x="2292" y="722"/>
                  </a:lnTo>
                  <a:lnTo>
                    <a:pt x="2331" y="696"/>
                  </a:lnTo>
                  <a:lnTo>
                    <a:pt x="2357" y="657"/>
                  </a:lnTo>
                  <a:lnTo>
                    <a:pt x="2367" y="610"/>
                  </a:lnTo>
                  <a:lnTo>
                    <a:pt x="2367" y="122"/>
                  </a:lnTo>
                  <a:lnTo>
                    <a:pt x="2357" y="74"/>
                  </a:lnTo>
                  <a:lnTo>
                    <a:pt x="2331" y="35"/>
                  </a:lnTo>
                  <a:lnTo>
                    <a:pt x="2292" y="9"/>
                  </a:lnTo>
                  <a:lnTo>
                    <a:pt x="2245" y="0"/>
                  </a:lnTo>
                  <a:lnTo>
                    <a:pt x="122" y="0"/>
                  </a:lnTo>
                  <a:close/>
                </a:path>
              </a:pathLst>
            </a:custGeom>
            <a:noFill/>
            <a:ln w="19050">
              <a:solidFill>
                <a:srgbClr val="4F81BC"/>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AutoShape 19">
              <a:extLst>
                <a:ext uri="{FF2B5EF4-FFF2-40B4-BE49-F238E27FC236}">
                  <a16:creationId xmlns:a16="http://schemas.microsoft.com/office/drawing/2014/main" id="{6ECCC769-16AD-4EFA-A652-96B675284F22}"/>
                </a:ext>
              </a:extLst>
            </p:cNvPr>
            <p:cNvSpPr>
              <a:spLocks/>
            </p:cNvSpPr>
            <p:nvPr/>
          </p:nvSpPr>
          <p:spPr bwMode="auto">
            <a:xfrm>
              <a:off x="7449" y="10209"/>
              <a:ext cx="120" cy="983"/>
            </a:xfrm>
            <a:custGeom>
              <a:avLst/>
              <a:gdLst>
                <a:gd name="T0" fmla="+- 0 7499 7449"/>
                <a:gd name="T1" fmla="*/ T0 w 120"/>
                <a:gd name="T2" fmla="+- 0 11073 10210"/>
                <a:gd name="T3" fmla="*/ 11073 h 983"/>
                <a:gd name="T4" fmla="+- 0 7449 7449"/>
                <a:gd name="T5" fmla="*/ T4 w 120"/>
                <a:gd name="T6" fmla="+- 0 11073 10210"/>
                <a:gd name="T7" fmla="*/ 11073 h 983"/>
                <a:gd name="T8" fmla="+- 0 7509 7449"/>
                <a:gd name="T9" fmla="*/ T8 w 120"/>
                <a:gd name="T10" fmla="+- 0 11193 10210"/>
                <a:gd name="T11" fmla="*/ 11193 h 983"/>
                <a:gd name="T12" fmla="+- 0 7554 7449"/>
                <a:gd name="T13" fmla="*/ T12 w 120"/>
                <a:gd name="T14" fmla="+- 0 11103 10210"/>
                <a:gd name="T15" fmla="*/ 11103 h 983"/>
                <a:gd name="T16" fmla="+- 0 7503 7449"/>
                <a:gd name="T17" fmla="*/ T16 w 120"/>
                <a:gd name="T18" fmla="+- 0 11103 10210"/>
                <a:gd name="T19" fmla="*/ 11103 h 983"/>
                <a:gd name="T20" fmla="+- 0 7499 7449"/>
                <a:gd name="T21" fmla="*/ T20 w 120"/>
                <a:gd name="T22" fmla="+- 0 11098 10210"/>
                <a:gd name="T23" fmla="*/ 11098 h 983"/>
                <a:gd name="T24" fmla="+- 0 7499 7449"/>
                <a:gd name="T25" fmla="*/ T24 w 120"/>
                <a:gd name="T26" fmla="+- 0 11073 10210"/>
                <a:gd name="T27" fmla="*/ 11073 h 983"/>
                <a:gd name="T28" fmla="+- 0 7515 7449"/>
                <a:gd name="T29" fmla="*/ T28 w 120"/>
                <a:gd name="T30" fmla="+- 0 10210 10210"/>
                <a:gd name="T31" fmla="*/ 10210 h 983"/>
                <a:gd name="T32" fmla="+- 0 7503 7449"/>
                <a:gd name="T33" fmla="*/ T32 w 120"/>
                <a:gd name="T34" fmla="+- 0 10210 10210"/>
                <a:gd name="T35" fmla="*/ 10210 h 983"/>
                <a:gd name="T36" fmla="+- 0 7499 7449"/>
                <a:gd name="T37" fmla="*/ T36 w 120"/>
                <a:gd name="T38" fmla="+- 0 10214 10210"/>
                <a:gd name="T39" fmla="*/ 10214 h 983"/>
                <a:gd name="T40" fmla="+- 0 7499 7449"/>
                <a:gd name="T41" fmla="*/ T40 w 120"/>
                <a:gd name="T42" fmla="+- 0 11098 10210"/>
                <a:gd name="T43" fmla="*/ 11098 h 983"/>
                <a:gd name="T44" fmla="+- 0 7503 7449"/>
                <a:gd name="T45" fmla="*/ T44 w 120"/>
                <a:gd name="T46" fmla="+- 0 11103 10210"/>
                <a:gd name="T47" fmla="*/ 11103 h 983"/>
                <a:gd name="T48" fmla="+- 0 7515 7449"/>
                <a:gd name="T49" fmla="*/ T48 w 120"/>
                <a:gd name="T50" fmla="+- 0 11103 10210"/>
                <a:gd name="T51" fmla="*/ 11103 h 983"/>
                <a:gd name="T52" fmla="+- 0 7519 7449"/>
                <a:gd name="T53" fmla="*/ T52 w 120"/>
                <a:gd name="T54" fmla="+- 0 11098 10210"/>
                <a:gd name="T55" fmla="*/ 11098 h 983"/>
                <a:gd name="T56" fmla="+- 0 7519 7449"/>
                <a:gd name="T57" fmla="*/ T56 w 120"/>
                <a:gd name="T58" fmla="+- 0 10214 10210"/>
                <a:gd name="T59" fmla="*/ 10214 h 983"/>
                <a:gd name="T60" fmla="+- 0 7515 7449"/>
                <a:gd name="T61" fmla="*/ T60 w 120"/>
                <a:gd name="T62" fmla="+- 0 10210 10210"/>
                <a:gd name="T63" fmla="*/ 10210 h 983"/>
                <a:gd name="T64" fmla="+- 0 7569 7449"/>
                <a:gd name="T65" fmla="*/ T64 w 120"/>
                <a:gd name="T66" fmla="+- 0 11073 10210"/>
                <a:gd name="T67" fmla="*/ 11073 h 983"/>
                <a:gd name="T68" fmla="+- 0 7519 7449"/>
                <a:gd name="T69" fmla="*/ T68 w 120"/>
                <a:gd name="T70" fmla="+- 0 11073 10210"/>
                <a:gd name="T71" fmla="*/ 11073 h 983"/>
                <a:gd name="T72" fmla="+- 0 7519 7449"/>
                <a:gd name="T73" fmla="*/ T72 w 120"/>
                <a:gd name="T74" fmla="+- 0 11098 10210"/>
                <a:gd name="T75" fmla="*/ 11098 h 983"/>
                <a:gd name="T76" fmla="+- 0 7515 7449"/>
                <a:gd name="T77" fmla="*/ T76 w 120"/>
                <a:gd name="T78" fmla="+- 0 11103 10210"/>
                <a:gd name="T79" fmla="*/ 11103 h 983"/>
                <a:gd name="T80" fmla="+- 0 7554 7449"/>
                <a:gd name="T81" fmla="*/ T80 w 120"/>
                <a:gd name="T82" fmla="+- 0 11103 10210"/>
                <a:gd name="T83" fmla="*/ 11103 h 983"/>
                <a:gd name="T84" fmla="+- 0 7569 7449"/>
                <a:gd name="T85" fmla="*/ T84 w 120"/>
                <a:gd name="T86" fmla="+- 0 11073 10210"/>
                <a:gd name="T87" fmla="*/ 11073 h 98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120" h="983">
                  <a:moveTo>
                    <a:pt x="50" y="863"/>
                  </a:moveTo>
                  <a:lnTo>
                    <a:pt x="0" y="863"/>
                  </a:lnTo>
                  <a:lnTo>
                    <a:pt x="60" y="983"/>
                  </a:lnTo>
                  <a:lnTo>
                    <a:pt x="105" y="893"/>
                  </a:lnTo>
                  <a:lnTo>
                    <a:pt x="54" y="893"/>
                  </a:lnTo>
                  <a:lnTo>
                    <a:pt x="50" y="888"/>
                  </a:lnTo>
                  <a:lnTo>
                    <a:pt x="50" y="863"/>
                  </a:lnTo>
                  <a:close/>
                  <a:moveTo>
                    <a:pt x="66" y="0"/>
                  </a:moveTo>
                  <a:lnTo>
                    <a:pt x="54" y="0"/>
                  </a:lnTo>
                  <a:lnTo>
                    <a:pt x="50" y="4"/>
                  </a:lnTo>
                  <a:lnTo>
                    <a:pt x="50" y="888"/>
                  </a:lnTo>
                  <a:lnTo>
                    <a:pt x="54" y="893"/>
                  </a:lnTo>
                  <a:lnTo>
                    <a:pt x="66" y="893"/>
                  </a:lnTo>
                  <a:lnTo>
                    <a:pt x="70" y="888"/>
                  </a:lnTo>
                  <a:lnTo>
                    <a:pt x="70" y="4"/>
                  </a:lnTo>
                  <a:lnTo>
                    <a:pt x="66" y="0"/>
                  </a:lnTo>
                  <a:close/>
                  <a:moveTo>
                    <a:pt x="120" y="863"/>
                  </a:moveTo>
                  <a:lnTo>
                    <a:pt x="70" y="863"/>
                  </a:lnTo>
                  <a:lnTo>
                    <a:pt x="70" y="888"/>
                  </a:lnTo>
                  <a:lnTo>
                    <a:pt x="66" y="893"/>
                  </a:lnTo>
                  <a:lnTo>
                    <a:pt x="105" y="893"/>
                  </a:lnTo>
                  <a:lnTo>
                    <a:pt x="120" y="8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AutoShape 18">
              <a:extLst>
                <a:ext uri="{FF2B5EF4-FFF2-40B4-BE49-F238E27FC236}">
                  <a16:creationId xmlns:a16="http://schemas.microsoft.com/office/drawing/2014/main" id="{5D029A91-0E53-4B94-9D8C-9D616A484E6F}"/>
                </a:ext>
              </a:extLst>
            </p:cNvPr>
            <p:cNvSpPr>
              <a:spLocks/>
            </p:cNvSpPr>
            <p:nvPr/>
          </p:nvSpPr>
          <p:spPr bwMode="auto">
            <a:xfrm>
              <a:off x="9438" y="11204"/>
              <a:ext cx="1872" cy="723"/>
            </a:xfrm>
            <a:custGeom>
              <a:avLst/>
              <a:gdLst>
                <a:gd name="T0" fmla="+- 0 9530 9438"/>
                <a:gd name="T1" fmla="*/ T0 w 1872"/>
                <a:gd name="T2" fmla="+- 0 11210 11205"/>
                <a:gd name="T3" fmla="*/ 11210 h 723"/>
                <a:gd name="T4" fmla="+- 0 9477 9438"/>
                <a:gd name="T5" fmla="*/ T4 w 1872"/>
                <a:gd name="T6" fmla="+- 0 11242 11205"/>
                <a:gd name="T7" fmla="*/ 11242 h 723"/>
                <a:gd name="T8" fmla="+- 0 9449 9438"/>
                <a:gd name="T9" fmla="*/ T8 w 1872"/>
                <a:gd name="T10" fmla="+- 0 11284 11205"/>
                <a:gd name="T11" fmla="*/ 11284 h 723"/>
                <a:gd name="T12" fmla="+- 0 9438 9438"/>
                <a:gd name="T13" fmla="*/ T12 w 1872"/>
                <a:gd name="T14" fmla="+- 0 11334 11205"/>
                <a:gd name="T15" fmla="*/ 11334 h 723"/>
                <a:gd name="T16" fmla="+- 0 9444 9438"/>
                <a:gd name="T17" fmla="*/ T16 w 1872"/>
                <a:gd name="T18" fmla="+- 0 11834 11205"/>
                <a:gd name="T19" fmla="*/ 11834 h 723"/>
                <a:gd name="T20" fmla="+- 0 9475 9438"/>
                <a:gd name="T21" fmla="*/ T20 w 1872"/>
                <a:gd name="T22" fmla="+- 0 11887 11205"/>
                <a:gd name="T23" fmla="*/ 11887 h 723"/>
                <a:gd name="T24" fmla="+- 0 9506 9438"/>
                <a:gd name="T25" fmla="*/ T24 w 1872"/>
                <a:gd name="T26" fmla="+- 0 11911 11205"/>
                <a:gd name="T27" fmla="*/ 11911 h 723"/>
                <a:gd name="T28" fmla="+- 0 9554 9438"/>
                <a:gd name="T29" fmla="*/ T28 w 1872"/>
                <a:gd name="T30" fmla="+- 0 11926 11205"/>
                <a:gd name="T31" fmla="*/ 11926 h 723"/>
                <a:gd name="T32" fmla="+- 0 11205 9438"/>
                <a:gd name="T33" fmla="*/ T32 w 1872"/>
                <a:gd name="T34" fmla="+- 0 11924 11205"/>
                <a:gd name="T35" fmla="*/ 11924 h 723"/>
                <a:gd name="T36" fmla="+- 0 9568 9438"/>
                <a:gd name="T37" fmla="*/ T36 w 1872"/>
                <a:gd name="T38" fmla="+- 0 11912 11205"/>
                <a:gd name="T39" fmla="*/ 11912 h 723"/>
                <a:gd name="T40" fmla="+- 0 9453 9438"/>
                <a:gd name="T41" fmla="*/ T40 w 1872"/>
                <a:gd name="T42" fmla="+- 0 11797 11205"/>
                <a:gd name="T43" fmla="*/ 11797 h 723"/>
                <a:gd name="T44" fmla="+- 0 9523 9438"/>
                <a:gd name="T45" fmla="*/ T44 w 1872"/>
                <a:gd name="T46" fmla="+- 0 11229 11205"/>
                <a:gd name="T47" fmla="*/ 11229 h 723"/>
                <a:gd name="T48" fmla="+- 0 11219 9438"/>
                <a:gd name="T49" fmla="*/ T48 w 1872"/>
                <a:gd name="T50" fmla="+- 0 11211 11205"/>
                <a:gd name="T51" fmla="*/ 11211 h 723"/>
                <a:gd name="T52" fmla="+- 0 9568 9438"/>
                <a:gd name="T53" fmla="*/ T52 w 1872"/>
                <a:gd name="T54" fmla="+- 0 11205 11205"/>
                <a:gd name="T55" fmla="*/ 11205 h 723"/>
                <a:gd name="T56" fmla="+- 0 9487 9438"/>
                <a:gd name="T57" fmla="*/ T56 w 1872"/>
                <a:gd name="T58" fmla="+- 0 11253 11205"/>
                <a:gd name="T59" fmla="*/ 11253 h 723"/>
                <a:gd name="T60" fmla="+- 0 9462 9438"/>
                <a:gd name="T61" fmla="*/ T60 w 1872"/>
                <a:gd name="T62" fmla="+- 0 11841 11205"/>
                <a:gd name="T63" fmla="*/ 11841 h 723"/>
                <a:gd name="T64" fmla="+- 0 11180 9438"/>
                <a:gd name="T65" fmla="*/ T64 w 1872"/>
                <a:gd name="T66" fmla="+- 0 11912 11205"/>
                <a:gd name="T67" fmla="*/ 11912 h 723"/>
                <a:gd name="T68" fmla="+- 0 9559 9438"/>
                <a:gd name="T69" fmla="*/ T68 w 1872"/>
                <a:gd name="T70" fmla="+- 0 11896 11205"/>
                <a:gd name="T71" fmla="*/ 11896 h 723"/>
                <a:gd name="T72" fmla="+- 0 9521 9438"/>
                <a:gd name="T73" fmla="*/ T72 w 1872"/>
                <a:gd name="T74" fmla="+- 0 11885 11205"/>
                <a:gd name="T75" fmla="*/ 11885 h 723"/>
                <a:gd name="T76" fmla="+- 0 9481 9438"/>
                <a:gd name="T77" fmla="*/ T76 w 1872"/>
                <a:gd name="T78" fmla="+- 0 11845 11205"/>
                <a:gd name="T79" fmla="*/ 11845 h 723"/>
                <a:gd name="T80" fmla="+- 0 9469 9438"/>
                <a:gd name="T81" fmla="*/ T80 w 1872"/>
                <a:gd name="T82" fmla="+- 0 11807 11205"/>
                <a:gd name="T83" fmla="*/ 11807 h 723"/>
                <a:gd name="T84" fmla="+- 0 9470 9438"/>
                <a:gd name="T85" fmla="*/ T84 w 1872"/>
                <a:gd name="T86" fmla="+- 0 11316 11205"/>
                <a:gd name="T87" fmla="*/ 11316 h 723"/>
                <a:gd name="T88" fmla="+- 0 9484 9438"/>
                <a:gd name="T89" fmla="*/ T88 w 1872"/>
                <a:gd name="T90" fmla="+- 0 11280 11205"/>
                <a:gd name="T91" fmla="*/ 11280 h 723"/>
                <a:gd name="T92" fmla="+- 0 9529 9438"/>
                <a:gd name="T93" fmla="*/ T92 w 1872"/>
                <a:gd name="T94" fmla="+- 0 11243 11205"/>
                <a:gd name="T95" fmla="*/ 11243 h 723"/>
                <a:gd name="T96" fmla="+- 0 9568 9438"/>
                <a:gd name="T97" fmla="*/ T96 w 1872"/>
                <a:gd name="T98" fmla="+- 0 11235 11205"/>
                <a:gd name="T99" fmla="*/ 11235 h 723"/>
                <a:gd name="T100" fmla="+- 0 11240 9438"/>
                <a:gd name="T101" fmla="*/ T100 w 1872"/>
                <a:gd name="T102" fmla="+- 0 11220 11205"/>
                <a:gd name="T103" fmla="*/ 11220 h 723"/>
                <a:gd name="T104" fmla="+- 0 11286 9438"/>
                <a:gd name="T105" fmla="*/ T104 w 1872"/>
                <a:gd name="T106" fmla="+- 0 11290 11205"/>
                <a:gd name="T107" fmla="*/ 11290 h 723"/>
                <a:gd name="T108" fmla="+- 0 11261 9438"/>
                <a:gd name="T109" fmla="*/ T108 w 1872"/>
                <a:gd name="T110" fmla="+- 0 11878 11205"/>
                <a:gd name="T111" fmla="*/ 11878 h 723"/>
                <a:gd name="T112" fmla="+- 0 11241 9438"/>
                <a:gd name="T113" fmla="*/ T112 w 1872"/>
                <a:gd name="T114" fmla="+- 0 11911 11205"/>
                <a:gd name="T115" fmla="*/ 11911 h 723"/>
                <a:gd name="T116" fmla="+- 0 11273 9438"/>
                <a:gd name="T117" fmla="*/ T116 w 1872"/>
                <a:gd name="T118" fmla="+- 0 11887 11205"/>
                <a:gd name="T119" fmla="*/ 11887 h 723"/>
                <a:gd name="T120" fmla="+- 0 11299 9438"/>
                <a:gd name="T121" fmla="*/ T120 w 1872"/>
                <a:gd name="T122" fmla="+- 0 11848 11205"/>
                <a:gd name="T123" fmla="*/ 11848 h 723"/>
                <a:gd name="T124" fmla="+- 0 11310 9438"/>
                <a:gd name="T125" fmla="*/ T124 w 1872"/>
                <a:gd name="T126" fmla="+- 0 11797 11205"/>
                <a:gd name="T127" fmla="*/ 11797 h 723"/>
                <a:gd name="T128" fmla="+- 0 11304 9438"/>
                <a:gd name="T129" fmla="*/ T128 w 1872"/>
                <a:gd name="T130" fmla="+- 0 11297 11205"/>
                <a:gd name="T131" fmla="*/ 11297 h 723"/>
                <a:gd name="T132" fmla="+- 0 11287 9438"/>
                <a:gd name="T133" fmla="*/ T132 w 1872"/>
                <a:gd name="T134" fmla="+- 0 11261 11205"/>
                <a:gd name="T135" fmla="*/ 11261 h 723"/>
                <a:gd name="T136" fmla="+- 0 11243 9438"/>
                <a:gd name="T137" fmla="*/ T136 w 1872"/>
                <a:gd name="T138" fmla="+- 0 11221 11205"/>
                <a:gd name="T139" fmla="*/ 11221 h 723"/>
                <a:gd name="T140" fmla="+- 0 9557 9438"/>
                <a:gd name="T141" fmla="*/ T140 w 1872"/>
                <a:gd name="T142" fmla="+- 0 11235 11205"/>
                <a:gd name="T143" fmla="*/ 11235 h 723"/>
                <a:gd name="T144" fmla="+- 0 9520 9438"/>
                <a:gd name="T145" fmla="*/ T144 w 1872"/>
                <a:gd name="T146" fmla="+- 0 11247 11205"/>
                <a:gd name="T147" fmla="*/ 11247 h 723"/>
                <a:gd name="T148" fmla="+- 0 9480 9438"/>
                <a:gd name="T149" fmla="*/ T148 w 1872"/>
                <a:gd name="T150" fmla="+- 0 11288 11205"/>
                <a:gd name="T151" fmla="*/ 11288 h 723"/>
                <a:gd name="T152" fmla="+- 0 9468 9438"/>
                <a:gd name="T153" fmla="*/ T152 w 1872"/>
                <a:gd name="T154" fmla="+- 0 11325 11205"/>
                <a:gd name="T155" fmla="*/ 11325 h 723"/>
                <a:gd name="T156" fmla="+- 0 9470 9438"/>
                <a:gd name="T157" fmla="*/ T156 w 1872"/>
                <a:gd name="T158" fmla="+- 0 11817 11205"/>
                <a:gd name="T159" fmla="*/ 11817 h 723"/>
                <a:gd name="T160" fmla="+- 0 9486 9438"/>
                <a:gd name="T161" fmla="*/ T160 w 1872"/>
                <a:gd name="T162" fmla="+- 0 11853 11205"/>
                <a:gd name="T163" fmla="*/ 11853 h 723"/>
                <a:gd name="T164" fmla="+- 0 9530 9438"/>
                <a:gd name="T165" fmla="*/ T164 w 1872"/>
                <a:gd name="T166" fmla="+- 0 11889 11205"/>
                <a:gd name="T167" fmla="*/ 11889 h 723"/>
                <a:gd name="T168" fmla="+- 0 9569 9438"/>
                <a:gd name="T169" fmla="*/ T168 w 1872"/>
                <a:gd name="T170" fmla="+- 0 11897 11205"/>
                <a:gd name="T171" fmla="*/ 11897 h 723"/>
                <a:gd name="T172" fmla="+- 0 11210 9438"/>
                <a:gd name="T173" fmla="*/ T172 w 1872"/>
                <a:gd name="T174" fmla="+- 0 11892 11205"/>
                <a:gd name="T175" fmla="*/ 11892 h 723"/>
                <a:gd name="T176" fmla="+- 0 11251 9438"/>
                <a:gd name="T177" fmla="*/ T176 w 1872"/>
                <a:gd name="T178" fmla="+- 0 11867 11205"/>
                <a:gd name="T179" fmla="*/ 11867 h 723"/>
                <a:gd name="T180" fmla="+- 0 11276 9438"/>
                <a:gd name="T181" fmla="*/ T180 w 1872"/>
                <a:gd name="T182" fmla="+- 0 11826 11205"/>
                <a:gd name="T183" fmla="*/ 11826 h 723"/>
                <a:gd name="T184" fmla="+- 0 11280 9438"/>
                <a:gd name="T185" fmla="*/ T184 w 1872"/>
                <a:gd name="T186" fmla="+- 0 11334 11205"/>
                <a:gd name="T187" fmla="*/ 11334 h 723"/>
                <a:gd name="T188" fmla="+- 0 11272 9438"/>
                <a:gd name="T189" fmla="*/ T188 w 1872"/>
                <a:gd name="T190" fmla="+- 0 11295 11205"/>
                <a:gd name="T191" fmla="*/ 11295 h 723"/>
                <a:gd name="T192" fmla="+- 0 11235 9438"/>
                <a:gd name="T193" fmla="*/ T192 w 1872"/>
                <a:gd name="T194" fmla="+- 0 11251 11205"/>
                <a:gd name="T195" fmla="*/ 11251 h 723"/>
                <a:gd name="T196" fmla="+- 0 11199 9438"/>
                <a:gd name="T197" fmla="*/ T196 w 1872"/>
                <a:gd name="T198" fmla="+- 0 11236 11205"/>
                <a:gd name="T199" fmla="*/ 11236 h 723"/>
                <a:gd name="T200" fmla="+- 0 11179 9438"/>
                <a:gd name="T201" fmla="*/ T200 w 1872"/>
                <a:gd name="T202" fmla="+- 0 11235 11205"/>
                <a:gd name="T203" fmla="*/ 11235 h 723"/>
                <a:gd name="T204" fmla="+- 0 11218 9438"/>
                <a:gd name="T205" fmla="*/ T204 w 1872"/>
                <a:gd name="T206" fmla="+- 0 11242 11205"/>
                <a:gd name="T207" fmla="*/ 11242 h 723"/>
                <a:gd name="T208" fmla="+- 0 11263 9438"/>
                <a:gd name="T209" fmla="*/ T208 w 1872"/>
                <a:gd name="T210" fmla="+- 0 11279 11205"/>
                <a:gd name="T211" fmla="*/ 11279 h 723"/>
                <a:gd name="T212" fmla="+- 0 11278 9438"/>
                <a:gd name="T213" fmla="*/ T212 w 1872"/>
                <a:gd name="T214" fmla="+- 0 11314 11205"/>
                <a:gd name="T215" fmla="*/ 11314 h 723"/>
                <a:gd name="T216" fmla="+- 0 11280 9438"/>
                <a:gd name="T217" fmla="*/ T216 w 1872"/>
                <a:gd name="T218" fmla="+- 0 11806 11205"/>
                <a:gd name="T219" fmla="*/ 11806 h 723"/>
                <a:gd name="T220" fmla="+- 0 11268 9438"/>
                <a:gd name="T221" fmla="*/ T220 w 1872"/>
                <a:gd name="T222" fmla="+- 0 11844 11205"/>
                <a:gd name="T223" fmla="*/ 11844 h 723"/>
                <a:gd name="T224" fmla="+- 0 11228 9438"/>
                <a:gd name="T225" fmla="*/ T224 w 1872"/>
                <a:gd name="T226" fmla="+- 0 11884 11205"/>
                <a:gd name="T227" fmla="*/ 11884 h 723"/>
                <a:gd name="T228" fmla="+- 0 11191 9438"/>
                <a:gd name="T229" fmla="*/ T228 w 1872"/>
                <a:gd name="T230" fmla="+- 0 11896 11205"/>
                <a:gd name="T231" fmla="*/ 11896 h 723"/>
                <a:gd name="T232" fmla="+- 0 11261 9438"/>
                <a:gd name="T233" fmla="*/ T232 w 1872"/>
                <a:gd name="T234" fmla="+- 0 11878 11205"/>
                <a:gd name="T235" fmla="*/ 11878 h 723"/>
                <a:gd name="T236" fmla="+- 0 11286 9438"/>
                <a:gd name="T237" fmla="*/ T236 w 1872"/>
                <a:gd name="T238" fmla="+- 0 11290 11205"/>
                <a:gd name="T239" fmla="*/ 11290 h 72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Lst>
              <a:rect l="0" t="0" r="r" b="b"/>
              <a:pathLst>
                <a:path w="1872" h="723">
                  <a:moveTo>
                    <a:pt x="130" y="0"/>
                  </a:moveTo>
                  <a:lnTo>
                    <a:pt x="118" y="0"/>
                  </a:lnTo>
                  <a:lnTo>
                    <a:pt x="105" y="2"/>
                  </a:lnTo>
                  <a:lnTo>
                    <a:pt x="92" y="5"/>
                  </a:lnTo>
                  <a:lnTo>
                    <a:pt x="80" y="10"/>
                  </a:lnTo>
                  <a:lnTo>
                    <a:pt x="69" y="15"/>
                  </a:lnTo>
                  <a:lnTo>
                    <a:pt x="58" y="22"/>
                  </a:lnTo>
                  <a:lnTo>
                    <a:pt x="39" y="37"/>
                  </a:lnTo>
                  <a:lnTo>
                    <a:pt x="37" y="39"/>
                  </a:lnTo>
                  <a:lnTo>
                    <a:pt x="23" y="56"/>
                  </a:lnTo>
                  <a:lnTo>
                    <a:pt x="16" y="67"/>
                  </a:lnTo>
                  <a:lnTo>
                    <a:pt x="11" y="79"/>
                  </a:lnTo>
                  <a:lnTo>
                    <a:pt x="6" y="91"/>
                  </a:lnTo>
                  <a:lnTo>
                    <a:pt x="3" y="103"/>
                  </a:lnTo>
                  <a:lnTo>
                    <a:pt x="1" y="116"/>
                  </a:lnTo>
                  <a:lnTo>
                    <a:pt x="0" y="129"/>
                  </a:lnTo>
                  <a:lnTo>
                    <a:pt x="0" y="592"/>
                  </a:lnTo>
                  <a:lnTo>
                    <a:pt x="1" y="604"/>
                  </a:lnTo>
                  <a:lnTo>
                    <a:pt x="3" y="617"/>
                  </a:lnTo>
                  <a:lnTo>
                    <a:pt x="6" y="629"/>
                  </a:lnTo>
                  <a:lnTo>
                    <a:pt x="10" y="641"/>
                  </a:lnTo>
                  <a:lnTo>
                    <a:pt x="15" y="653"/>
                  </a:lnTo>
                  <a:lnTo>
                    <a:pt x="22" y="664"/>
                  </a:lnTo>
                  <a:lnTo>
                    <a:pt x="37" y="682"/>
                  </a:lnTo>
                  <a:lnTo>
                    <a:pt x="39" y="685"/>
                  </a:lnTo>
                  <a:lnTo>
                    <a:pt x="56" y="699"/>
                  </a:lnTo>
                  <a:lnTo>
                    <a:pt x="58" y="700"/>
                  </a:lnTo>
                  <a:lnTo>
                    <a:pt x="68" y="706"/>
                  </a:lnTo>
                  <a:lnTo>
                    <a:pt x="79" y="711"/>
                  </a:lnTo>
                  <a:lnTo>
                    <a:pt x="91" y="716"/>
                  </a:lnTo>
                  <a:lnTo>
                    <a:pt x="103" y="719"/>
                  </a:lnTo>
                  <a:lnTo>
                    <a:pt x="116" y="721"/>
                  </a:lnTo>
                  <a:lnTo>
                    <a:pt x="130" y="722"/>
                  </a:lnTo>
                  <a:lnTo>
                    <a:pt x="1742" y="722"/>
                  </a:lnTo>
                  <a:lnTo>
                    <a:pt x="1754" y="721"/>
                  </a:lnTo>
                  <a:lnTo>
                    <a:pt x="1767" y="719"/>
                  </a:lnTo>
                  <a:lnTo>
                    <a:pt x="1780" y="716"/>
                  </a:lnTo>
                  <a:lnTo>
                    <a:pt x="1792" y="712"/>
                  </a:lnTo>
                  <a:lnTo>
                    <a:pt x="1803" y="707"/>
                  </a:lnTo>
                  <a:lnTo>
                    <a:pt x="130" y="707"/>
                  </a:lnTo>
                  <a:lnTo>
                    <a:pt x="85" y="697"/>
                  </a:lnTo>
                  <a:lnTo>
                    <a:pt x="49" y="673"/>
                  </a:lnTo>
                  <a:lnTo>
                    <a:pt x="24" y="636"/>
                  </a:lnTo>
                  <a:lnTo>
                    <a:pt x="15" y="592"/>
                  </a:lnTo>
                  <a:lnTo>
                    <a:pt x="15" y="129"/>
                  </a:lnTo>
                  <a:lnTo>
                    <a:pt x="24" y="85"/>
                  </a:lnTo>
                  <a:lnTo>
                    <a:pt x="49" y="48"/>
                  </a:lnTo>
                  <a:lnTo>
                    <a:pt x="85" y="24"/>
                  </a:lnTo>
                  <a:lnTo>
                    <a:pt x="130" y="15"/>
                  </a:lnTo>
                  <a:lnTo>
                    <a:pt x="1802" y="15"/>
                  </a:lnTo>
                  <a:lnTo>
                    <a:pt x="1793" y="10"/>
                  </a:lnTo>
                  <a:lnTo>
                    <a:pt x="1781" y="6"/>
                  </a:lnTo>
                  <a:lnTo>
                    <a:pt x="1769" y="3"/>
                  </a:lnTo>
                  <a:lnTo>
                    <a:pt x="1756" y="0"/>
                  </a:lnTo>
                  <a:lnTo>
                    <a:pt x="1743" y="0"/>
                  </a:lnTo>
                  <a:lnTo>
                    <a:pt x="130" y="0"/>
                  </a:lnTo>
                  <a:close/>
                  <a:moveTo>
                    <a:pt x="1742" y="15"/>
                  </a:moveTo>
                  <a:lnTo>
                    <a:pt x="130" y="15"/>
                  </a:lnTo>
                  <a:lnTo>
                    <a:pt x="85" y="24"/>
                  </a:lnTo>
                  <a:lnTo>
                    <a:pt x="49" y="48"/>
                  </a:lnTo>
                  <a:lnTo>
                    <a:pt x="24" y="85"/>
                  </a:lnTo>
                  <a:lnTo>
                    <a:pt x="15" y="129"/>
                  </a:lnTo>
                  <a:lnTo>
                    <a:pt x="15" y="592"/>
                  </a:lnTo>
                  <a:lnTo>
                    <a:pt x="24" y="636"/>
                  </a:lnTo>
                  <a:lnTo>
                    <a:pt x="49" y="673"/>
                  </a:lnTo>
                  <a:lnTo>
                    <a:pt x="85" y="697"/>
                  </a:lnTo>
                  <a:lnTo>
                    <a:pt x="130" y="707"/>
                  </a:lnTo>
                  <a:lnTo>
                    <a:pt x="1742" y="707"/>
                  </a:lnTo>
                  <a:lnTo>
                    <a:pt x="1787" y="697"/>
                  </a:lnTo>
                  <a:lnTo>
                    <a:pt x="1795" y="692"/>
                  </a:lnTo>
                  <a:lnTo>
                    <a:pt x="131" y="692"/>
                  </a:lnTo>
                  <a:lnTo>
                    <a:pt x="121" y="691"/>
                  </a:lnTo>
                  <a:lnTo>
                    <a:pt x="111" y="690"/>
                  </a:lnTo>
                  <a:lnTo>
                    <a:pt x="101" y="687"/>
                  </a:lnTo>
                  <a:lnTo>
                    <a:pt x="92" y="684"/>
                  </a:lnTo>
                  <a:lnTo>
                    <a:pt x="83" y="680"/>
                  </a:lnTo>
                  <a:lnTo>
                    <a:pt x="74" y="674"/>
                  </a:lnTo>
                  <a:lnTo>
                    <a:pt x="59" y="662"/>
                  </a:lnTo>
                  <a:lnTo>
                    <a:pt x="48" y="648"/>
                  </a:lnTo>
                  <a:lnTo>
                    <a:pt x="43" y="640"/>
                  </a:lnTo>
                  <a:lnTo>
                    <a:pt x="38" y="631"/>
                  </a:lnTo>
                  <a:lnTo>
                    <a:pt x="35" y="622"/>
                  </a:lnTo>
                  <a:lnTo>
                    <a:pt x="32" y="612"/>
                  </a:lnTo>
                  <a:lnTo>
                    <a:pt x="31" y="602"/>
                  </a:lnTo>
                  <a:lnTo>
                    <a:pt x="30" y="592"/>
                  </a:lnTo>
                  <a:lnTo>
                    <a:pt x="30" y="129"/>
                  </a:lnTo>
                  <a:lnTo>
                    <a:pt x="30" y="120"/>
                  </a:lnTo>
                  <a:lnTo>
                    <a:pt x="32" y="111"/>
                  </a:lnTo>
                  <a:lnTo>
                    <a:pt x="34" y="101"/>
                  </a:lnTo>
                  <a:lnTo>
                    <a:pt x="38" y="92"/>
                  </a:lnTo>
                  <a:lnTo>
                    <a:pt x="42" y="83"/>
                  </a:lnTo>
                  <a:lnTo>
                    <a:pt x="46" y="75"/>
                  </a:lnTo>
                  <a:lnTo>
                    <a:pt x="60" y="59"/>
                  </a:lnTo>
                  <a:lnTo>
                    <a:pt x="74" y="47"/>
                  </a:lnTo>
                  <a:lnTo>
                    <a:pt x="82" y="42"/>
                  </a:lnTo>
                  <a:lnTo>
                    <a:pt x="91" y="38"/>
                  </a:lnTo>
                  <a:lnTo>
                    <a:pt x="100" y="34"/>
                  </a:lnTo>
                  <a:lnTo>
                    <a:pt x="110" y="32"/>
                  </a:lnTo>
                  <a:lnTo>
                    <a:pt x="119" y="30"/>
                  </a:lnTo>
                  <a:lnTo>
                    <a:pt x="130" y="30"/>
                  </a:lnTo>
                  <a:lnTo>
                    <a:pt x="1795" y="30"/>
                  </a:lnTo>
                  <a:lnTo>
                    <a:pt x="1787" y="24"/>
                  </a:lnTo>
                  <a:lnTo>
                    <a:pt x="1742" y="15"/>
                  </a:lnTo>
                  <a:close/>
                  <a:moveTo>
                    <a:pt x="1802" y="15"/>
                  </a:moveTo>
                  <a:lnTo>
                    <a:pt x="1742" y="15"/>
                  </a:lnTo>
                  <a:lnTo>
                    <a:pt x="1787" y="24"/>
                  </a:lnTo>
                  <a:lnTo>
                    <a:pt x="1823" y="48"/>
                  </a:lnTo>
                  <a:lnTo>
                    <a:pt x="1848" y="85"/>
                  </a:lnTo>
                  <a:lnTo>
                    <a:pt x="1857" y="129"/>
                  </a:lnTo>
                  <a:lnTo>
                    <a:pt x="1857" y="592"/>
                  </a:lnTo>
                  <a:lnTo>
                    <a:pt x="1848" y="636"/>
                  </a:lnTo>
                  <a:lnTo>
                    <a:pt x="1823" y="673"/>
                  </a:lnTo>
                  <a:lnTo>
                    <a:pt x="1787" y="697"/>
                  </a:lnTo>
                  <a:lnTo>
                    <a:pt x="1742" y="707"/>
                  </a:lnTo>
                  <a:lnTo>
                    <a:pt x="1803" y="707"/>
                  </a:lnTo>
                  <a:lnTo>
                    <a:pt x="1803" y="706"/>
                  </a:lnTo>
                  <a:lnTo>
                    <a:pt x="1814" y="700"/>
                  </a:lnTo>
                  <a:lnTo>
                    <a:pt x="1816" y="699"/>
                  </a:lnTo>
                  <a:lnTo>
                    <a:pt x="1833" y="685"/>
                  </a:lnTo>
                  <a:lnTo>
                    <a:pt x="1835" y="682"/>
                  </a:lnTo>
                  <a:lnTo>
                    <a:pt x="1849" y="665"/>
                  </a:lnTo>
                  <a:lnTo>
                    <a:pt x="1850" y="664"/>
                  </a:lnTo>
                  <a:lnTo>
                    <a:pt x="1856" y="654"/>
                  </a:lnTo>
                  <a:lnTo>
                    <a:pt x="1861" y="643"/>
                  </a:lnTo>
                  <a:lnTo>
                    <a:pt x="1866" y="631"/>
                  </a:lnTo>
                  <a:lnTo>
                    <a:pt x="1869" y="618"/>
                  </a:lnTo>
                  <a:lnTo>
                    <a:pt x="1871" y="606"/>
                  </a:lnTo>
                  <a:lnTo>
                    <a:pt x="1872" y="592"/>
                  </a:lnTo>
                  <a:lnTo>
                    <a:pt x="1872" y="129"/>
                  </a:lnTo>
                  <a:lnTo>
                    <a:pt x="1871" y="117"/>
                  </a:lnTo>
                  <a:lnTo>
                    <a:pt x="1869" y="104"/>
                  </a:lnTo>
                  <a:lnTo>
                    <a:pt x="1866" y="92"/>
                  </a:lnTo>
                  <a:lnTo>
                    <a:pt x="1862" y="80"/>
                  </a:lnTo>
                  <a:lnTo>
                    <a:pt x="1857" y="68"/>
                  </a:lnTo>
                  <a:lnTo>
                    <a:pt x="1850" y="58"/>
                  </a:lnTo>
                  <a:lnTo>
                    <a:pt x="1849" y="56"/>
                  </a:lnTo>
                  <a:lnTo>
                    <a:pt x="1835" y="39"/>
                  </a:lnTo>
                  <a:lnTo>
                    <a:pt x="1833" y="37"/>
                  </a:lnTo>
                  <a:lnTo>
                    <a:pt x="1816" y="23"/>
                  </a:lnTo>
                  <a:lnTo>
                    <a:pt x="1805" y="16"/>
                  </a:lnTo>
                  <a:lnTo>
                    <a:pt x="1802" y="15"/>
                  </a:lnTo>
                  <a:close/>
                  <a:moveTo>
                    <a:pt x="1741" y="30"/>
                  </a:moveTo>
                  <a:lnTo>
                    <a:pt x="130" y="30"/>
                  </a:lnTo>
                  <a:lnTo>
                    <a:pt x="119" y="30"/>
                  </a:lnTo>
                  <a:lnTo>
                    <a:pt x="110" y="32"/>
                  </a:lnTo>
                  <a:lnTo>
                    <a:pt x="100" y="34"/>
                  </a:lnTo>
                  <a:lnTo>
                    <a:pt x="91" y="38"/>
                  </a:lnTo>
                  <a:lnTo>
                    <a:pt x="82" y="42"/>
                  </a:lnTo>
                  <a:lnTo>
                    <a:pt x="74" y="47"/>
                  </a:lnTo>
                  <a:lnTo>
                    <a:pt x="60" y="59"/>
                  </a:lnTo>
                  <a:lnTo>
                    <a:pt x="46" y="75"/>
                  </a:lnTo>
                  <a:lnTo>
                    <a:pt x="42" y="83"/>
                  </a:lnTo>
                  <a:lnTo>
                    <a:pt x="38" y="92"/>
                  </a:lnTo>
                  <a:lnTo>
                    <a:pt x="34" y="101"/>
                  </a:lnTo>
                  <a:lnTo>
                    <a:pt x="32" y="111"/>
                  </a:lnTo>
                  <a:lnTo>
                    <a:pt x="30" y="120"/>
                  </a:lnTo>
                  <a:lnTo>
                    <a:pt x="30" y="129"/>
                  </a:lnTo>
                  <a:lnTo>
                    <a:pt x="30" y="592"/>
                  </a:lnTo>
                  <a:lnTo>
                    <a:pt x="31" y="602"/>
                  </a:lnTo>
                  <a:lnTo>
                    <a:pt x="32" y="612"/>
                  </a:lnTo>
                  <a:lnTo>
                    <a:pt x="35" y="622"/>
                  </a:lnTo>
                  <a:lnTo>
                    <a:pt x="38" y="631"/>
                  </a:lnTo>
                  <a:lnTo>
                    <a:pt x="43" y="640"/>
                  </a:lnTo>
                  <a:lnTo>
                    <a:pt x="48" y="648"/>
                  </a:lnTo>
                  <a:lnTo>
                    <a:pt x="59" y="662"/>
                  </a:lnTo>
                  <a:lnTo>
                    <a:pt x="74" y="674"/>
                  </a:lnTo>
                  <a:lnTo>
                    <a:pt x="83" y="680"/>
                  </a:lnTo>
                  <a:lnTo>
                    <a:pt x="92" y="684"/>
                  </a:lnTo>
                  <a:lnTo>
                    <a:pt x="101" y="687"/>
                  </a:lnTo>
                  <a:lnTo>
                    <a:pt x="111" y="690"/>
                  </a:lnTo>
                  <a:lnTo>
                    <a:pt x="121" y="691"/>
                  </a:lnTo>
                  <a:lnTo>
                    <a:pt x="131" y="692"/>
                  </a:lnTo>
                  <a:lnTo>
                    <a:pt x="1742" y="692"/>
                  </a:lnTo>
                  <a:lnTo>
                    <a:pt x="1753" y="691"/>
                  </a:lnTo>
                  <a:lnTo>
                    <a:pt x="1763" y="690"/>
                  </a:lnTo>
                  <a:lnTo>
                    <a:pt x="1772" y="687"/>
                  </a:lnTo>
                  <a:lnTo>
                    <a:pt x="1782" y="684"/>
                  </a:lnTo>
                  <a:lnTo>
                    <a:pt x="1790" y="679"/>
                  </a:lnTo>
                  <a:lnTo>
                    <a:pt x="1797" y="675"/>
                  </a:lnTo>
                  <a:lnTo>
                    <a:pt x="1813" y="662"/>
                  </a:lnTo>
                  <a:lnTo>
                    <a:pt x="1825" y="647"/>
                  </a:lnTo>
                  <a:lnTo>
                    <a:pt x="1830" y="639"/>
                  </a:lnTo>
                  <a:lnTo>
                    <a:pt x="1835" y="630"/>
                  </a:lnTo>
                  <a:lnTo>
                    <a:pt x="1838" y="621"/>
                  </a:lnTo>
                  <a:lnTo>
                    <a:pt x="1840" y="611"/>
                  </a:lnTo>
                  <a:lnTo>
                    <a:pt x="1842" y="601"/>
                  </a:lnTo>
                  <a:lnTo>
                    <a:pt x="1842" y="592"/>
                  </a:lnTo>
                  <a:lnTo>
                    <a:pt x="1842" y="129"/>
                  </a:lnTo>
                  <a:lnTo>
                    <a:pt x="1842" y="119"/>
                  </a:lnTo>
                  <a:lnTo>
                    <a:pt x="1840" y="109"/>
                  </a:lnTo>
                  <a:lnTo>
                    <a:pt x="1837" y="100"/>
                  </a:lnTo>
                  <a:lnTo>
                    <a:pt x="1834" y="90"/>
                  </a:lnTo>
                  <a:lnTo>
                    <a:pt x="1830" y="82"/>
                  </a:lnTo>
                  <a:lnTo>
                    <a:pt x="1825" y="74"/>
                  </a:lnTo>
                  <a:lnTo>
                    <a:pt x="1813" y="59"/>
                  </a:lnTo>
                  <a:lnTo>
                    <a:pt x="1797" y="46"/>
                  </a:lnTo>
                  <a:lnTo>
                    <a:pt x="1789" y="41"/>
                  </a:lnTo>
                  <a:lnTo>
                    <a:pt x="1780" y="37"/>
                  </a:lnTo>
                  <a:lnTo>
                    <a:pt x="1771" y="34"/>
                  </a:lnTo>
                  <a:lnTo>
                    <a:pt x="1761" y="31"/>
                  </a:lnTo>
                  <a:lnTo>
                    <a:pt x="1751" y="30"/>
                  </a:lnTo>
                  <a:lnTo>
                    <a:pt x="1741" y="30"/>
                  </a:lnTo>
                  <a:close/>
                  <a:moveTo>
                    <a:pt x="1795" y="30"/>
                  </a:moveTo>
                  <a:lnTo>
                    <a:pt x="1741" y="30"/>
                  </a:lnTo>
                  <a:lnTo>
                    <a:pt x="1751" y="30"/>
                  </a:lnTo>
                  <a:lnTo>
                    <a:pt x="1761" y="31"/>
                  </a:lnTo>
                  <a:lnTo>
                    <a:pt x="1771" y="34"/>
                  </a:lnTo>
                  <a:lnTo>
                    <a:pt x="1780" y="37"/>
                  </a:lnTo>
                  <a:lnTo>
                    <a:pt x="1789" y="41"/>
                  </a:lnTo>
                  <a:lnTo>
                    <a:pt x="1797" y="46"/>
                  </a:lnTo>
                  <a:lnTo>
                    <a:pt x="1813" y="59"/>
                  </a:lnTo>
                  <a:lnTo>
                    <a:pt x="1825" y="74"/>
                  </a:lnTo>
                  <a:lnTo>
                    <a:pt x="1830" y="82"/>
                  </a:lnTo>
                  <a:lnTo>
                    <a:pt x="1834" y="90"/>
                  </a:lnTo>
                  <a:lnTo>
                    <a:pt x="1837" y="100"/>
                  </a:lnTo>
                  <a:lnTo>
                    <a:pt x="1840" y="109"/>
                  </a:lnTo>
                  <a:lnTo>
                    <a:pt x="1842" y="119"/>
                  </a:lnTo>
                  <a:lnTo>
                    <a:pt x="1842" y="129"/>
                  </a:lnTo>
                  <a:lnTo>
                    <a:pt x="1842" y="592"/>
                  </a:lnTo>
                  <a:lnTo>
                    <a:pt x="1842" y="601"/>
                  </a:lnTo>
                  <a:lnTo>
                    <a:pt x="1840" y="611"/>
                  </a:lnTo>
                  <a:lnTo>
                    <a:pt x="1838" y="621"/>
                  </a:lnTo>
                  <a:lnTo>
                    <a:pt x="1835" y="630"/>
                  </a:lnTo>
                  <a:lnTo>
                    <a:pt x="1830" y="639"/>
                  </a:lnTo>
                  <a:lnTo>
                    <a:pt x="1825" y="647"/>
                  </a:lnTo>
                  <a:lnTo>
                    <a:pt x="1813" y="662"/>
                  </a:lnTo>
                  <a:lnTo>
                    <a:pt x="1797" y="675"/>
                  </a:lnTo>
                  <a:lnTo>
                    <a:pt x="1790" y="679"/>
                  </a:lnTo>
                  <a:lnTo>
                    <a:pt x="1782" y="684"/>
                  </a:lnTo>
                  <a:lnTo>
                    <a:pt x="1772" y="687"/>
                  </a:lnTo>
                  <a:lnTo>
                    <a:pt x="1763" y="690"/>
                  </a:lnTo>
                  <a:lnTo>
                    <a:pt x="1753" y="691"/>
                  </a:lnTo>
                  <a:lnTo>
                    <a:pt x="1742" y="692"/>
                  </a:lnTo>
                  <a:lnTo>
                    <a:pt x="131" y="692"/>
                  </a:lnTo>
                  <a:lnTo>
                    <a:pt x="1795" y="692"/>
                  </a:lnTo>
                  <a:lnTo>
                    <a:pt x="1823" y="673"/>
                  </a:lnTo>
                  <a:lnTo>
                    <a:pt x="1848" y="636"/>
                  </a:lnTo>
                  <a:lnTo>
                    <a:pt x="1857" y="592"/>
                  </a:lnTo>
                  <a:lnTo>
                    <a:pt x="1857" y="129"/>
                  </a:lnTo>
                  <a:lnTo>
                    <a:pt x="1848" y="85"/>
                  </a:lnTo>
                  <a:lnTo>
                    <a:pt x="1823" y="48"/>
                  </a:lnTo>
                  <a:lnTo>
                    <a:pt x="1795" y="30"/>
                  </a:lnTo>
                  <a:close/>
                </a:path>
              </a:pathLst>
            </a:custGeom>
            <a:solidFill>
              <a:srgbClr val="3E3051">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065" name="Picture 17">
              <a:extLst>
                <a:ext uri="{FF2B5EF4-FFF2-40B4-BE49-F238E27FC236}">
                  <a16:creationId xmlns:a16="http://schemas.microsoft.com/office/drawing/2014/main" id="{FFD51BE3-6684-419E-96C0-1DCA70B38F4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433" y="11179"/>
              <a:ext cx="1842" cy="692"/>
            </a:xfrm>
            <a:prstGeom prst="rect">
              <a:avLst/>
            </a:prstGeom>
            <a:noFill/>
            <a:extLst>
              <a:ext uri="{909E8E84-426E-40DD-AFC4-6F175D3DCCD1}">
                <a14:hiddenFill xmlns:a14="http://schemas.microsoft.com/office/drawing/2010/main">
                  <a:solidFill>
                    <a:srgbClr val="FFFFFF"/>
                  </a:solidFill>
                </a14:hiddenFill>
              </a:ext>
            </a:extLst>
          </p:spPr>
        </p:pic>
        <p:sp>
          <p:nvSpPr>
            <p:cNvPr id="55" name="Freeform 16">
              <a:extLst>
                <a:ext uri="{FF2B5EF4-FFF2-40B4-BE49-F238E27FC236}">
                  <a16:creationId xmlns:a16="http://schemas.microsoft.com/office/drawing/2014/main" id="{889CD0EB-4B38-4453-B05A-8C957EC28C88}"/>
                </a:ext>
              </a:extLst>
            </p:cNvPr>
            <p:cNvSpPr>
              <a:spLocks/>
            </p:cNvSpPr>
            <p:nvPr/>
          </p:nvSpPr>
          <p:spPr bwMode="auto">
            <a:xfrm>
              <a:off x="9433" y="11179"/>
              <a:ext cx="1842" cy="692"/>
            </a:xfrm>
            <a:custGeom>
              <a:avLst/>
              <a:gdLst>
                <a:gd name="T0" fmla="+- 0 9548 9433"/>
                <a:gd name="T1" fmla="*/ T0 w 1842"/>
                <a:gd name="T2" fmla="+- 0 11180 11180"/>
                <a:gd name="T3" fmla="*/ 11180 h 692"/>
                <a:gd name="T4" fmla="+- 0 9503 9433"/>
                <a:gd name="T5" fmla="*/ T4 w 1842"/>
                <a:gd name="T6" fmla="+- 0 11189 11180"/>
                <a:gd name="T7" fmla="*/ 11189 h 692"/>
                <a:gd name="T8" fmla="+- 0 9467 9433"/>
                <a:gd name="T9" fmla="*/ T8 w 1842"/>
                <a:gd name="T10" fmla="+- 0 11213 11180"/>
                <a:gd name="T11" fmla="*/ 11213 h 692"/>
                <a:gd name="T12" fmla="+- 0 9442 9433"/>
                <a:gd name="T13" fmla="*/ T12 w 1842"/>
                <a:gd name="T14" fmla="+- 0 11250 11180"/>
                <a:gd name="T15" fmla="*/ 11250 h 692"/>
                <a:gd name="T16" fmla="+- 0 9433 9433"/>
                <a:gd name="T17" fmla="*/ T16 w 1842"/>
                <a:gd name="T18" fmla="+- 0 11295 11180"/>
                <a:gd name="T19" fmla="*/ 11295 h 692"/>
                <a:gd name="T20" fmla="+- 0 9433 9433"/>
                <a:gd name="T21" fmla="*/ T20 w 1842"/>
                <a:gd name="T22" fmla="+- 0 11756 11180"/>
                <a:gd name="T23" fmla="*/ 11756 h 692"/>
                <a:gd name="T24" fmla="+- 0 9442 9433"/>
                <a:gd name="T25" fmla="*/ T24 w 1842"/>
                <a:gd name="T26" fmla="+- 0 11801 11180"/>
                <a:gd name="T27" fmla="*/ 11801 h 692"/>
                <a:gd name="T28" fmla="+- 0 9467 9433"/>
                <a:gd name="T29" fmla="*/ T28 w 1842"/>
                <a:gd name="T30" fmla="+- 0 11838 11180"/>
                <a:gd name="T31" fmla="*/ 11838 h 692"/>
                <a:gd name="T32" fmla="+- 0 9503 9433"/>
                <a:gd name="T33" fmla="*/ T32 w 1842"/>
                <a:gd name="T34" fmla="+- 0 11862 11180"/>
                <a:gd name="T35" fmla="*/ 11862 h 692"/>
                <a:gd name="T36" fmla="+- 0 9548 9433"/>
                <a:gd name="T37" fmla="*/ T36 w 1842"/>
                <a:gd name="T38" fmla="+- 0 11872 11180"/>
                <a:gd name="T39" fmla="*/ 11872 h 692"/>
                <a:gd name="T40" fmla="+- 0 11160 9433"/>
                <a:gd name="T41" fmla="*/ T40 w 1842"/>
                <a:gd name="T42" fmla="+- 0 11872 11180"/>
                <a:gd name="T43" fmla="*/ 11872 h 692"/>
                <a:gd name="T44" fmla="+- 0 11205 9433"/>
                <a:gd name="T45" fmla="*/ T44 w 1842"/>
                <a:gd name="T46" fmla="+- 0 11862 11180"/>
                <a:gd name="T47" fmla="*/ 11862 h 692"/>
                <a:gd name="T48" fmla="+- 0 11241 9433"/>
                <a:gd name="T49" fmla="*/ T48 w 1842"/>
                <a:gd name="T50" fmla="+- 0 11838 11180"/>
                <a:gd name="T51" fmla="*/ 11838 h 692"/>
                <a:gd name="T52" fmla="+- 0 11266 9433"/>
                <a:gd name="T53" fmla="*/ T52 w 1842"/>
                <a:gd name="T54" fmla="+- 0 11801 11180"/>
                <a:gd name="T55" fmla="*/ 11801 h 692"/>
                <a:gd name="T56" fmla="+- 0 11275 9433"/>
                <a:gd name="T57" fmla="*/ T56 w 1842"/>
                <a:gd name="T58" fmla="+- 0 11756 11180"/>
                <a:gd name="T59" fmla="*/ 11756 h 692"/>
                <a:gd name="T60" fmla="+- 0 11275 9433"/>
                <a:gd name="T61" fmla="*/ T60 w 1842"/>
                <a:gd name="T62" fmla="+- 0 11295 11180"/>
                <a:gd name="T63" fmla="*/ 11295 h 692"/>
                <a:gd name="T64" fmla="+- 0 11266 9433"/>
                <a:gd name="T65" fmla="*/ T64 w 1842"/>
                <a:gd name="T66" fmla="+- 0 11250 11180"/>
                <a:gd name="T67" fmla="*/ 11250 h 692"/>
                <a:gd name="T68" fmla="+- 0 11241 9433"/>
                <a:gd name="T69" fmla="*/ T68 w 1842"/>
                <a:gd name="T70" fmla="+- 0 11213 11180"/>
                <a:gd name="T71" fmla="*/ 11213 h 692"/>
                <a:gd name="T72" fmla="+- 0 11205 9433"/>
                <a:gd name="T73" fmla="*/ T72 w 1842"/>
                <a:gd name="T74" fmla="+- 0 11189 11180"/>
                <a:gd name="T75" fmla="*/ 11189 h 692"/>
                <a:gd name="T76" fmla="+- 0 11160 9433"/>
                <a:gd name="T77" fmla="*/ T76 w 1842"/>
                <a:gd name="T78" fmla="+- 0 11180 11180"/>
                <a:gd name="T79" fmla="*/ 11180 h 692"/>
                <a:gd name="T80" fmla="+- 0 9548 9433"/>
                <a:gd name="T81" fmla="*/ T80 w 1842"/>
                <a:gd name="T82" fmla="+- 0 11180 11180"/>
                <a:gd name="T83" fmla="*/ 11180 h 69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1842" h="692">
                  <a:moveTo>
                    <a:pt x="115" y="0"/>
                  </a:moveTo>
                  <a:lnTo>
                    <a:pt x="70" y="9"/>
                  </a:lnTo>
                  <a:lnTo>
                    <a:pt x="34" y="33"/>
                  </a:lnTo>
                  <a:lnTo>
                    <a:pt x="9" y="70"/>
                  </a:lnTo>
                  <a:lnTo>
                    <a:pt x="0" y="115"/>
                  </a:lnTo>
                  <a:lnTo>
                    <a:pt x="0" y="576"/>
                  </a:lnTo>
                  <a:lnTo>
                    <a:pt x="9" y="621"/>
                  </a:lnTo>
                  <a:lnTo>
                    <a:pt x="34" y="658"/>
                  </a:lnTo>
                  <a:lnTo>
                    <a:pt x="70" y="682"/>
                  </a:lnTo>
                  <a:lnTo>
                    <a:pt x="115" y="692"/>
                  </a:lnTo>
                  <a:lnTo>
                    <a:pt x="1727" y="692"/>
                  </a:lnTo>
                  <a:lnTo>
                    <a:pt x="1772" y="682"/>
                  </a:lnTo>
                  <a:lnTo>
                    <a:pt x="1808" y="658"/>
                  </a:lnTo>
                  <a:lnTo>
                    <a:pt x="1833" y="621"/>
                  </a:lnTo>
                  <a:lnTo>
                    <a:pt x="1842" y="576"/>
                  </a:lnTo>
                  <a:lnTo>
                    <a:pt x="1842" y="115"/>
                  </a:lnTo>
                  <a:lnTo>
                    <a:pt x="1833" y="70"/>
                  </a:lnTo>
                  <a:lnTo>
                    <a:pt x="1808" y="33"/>
                  </a:lnTo>
                  <a:lnTo>
                    <a:pt x="1772" y="9"/>
                  </a:lnTo>
                  <a:lnTo>
                    <a:pt x="1727" y="0"/>
                  </a:lnTo>
                  <a:lnTo>
                    <a:pt x="115" y="0"/>
                  </a:lnTo>
                  <a:close/>
                </a:path>
              </a:pathLst>
            </a:custGeom>
            <a:noFill/>
            <a:ln w="19050">
              <a:solidFill>
                <a:srgbClr val="4F81BC"/>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AutoShape 15">
              <a:extLst>
                <a:ext uri="{FF2B5EF4-FFF2-40B4-BE49-F238E27FC236}">
                  <a16:creationId xmlns:a16="http://schemas.microsoft.com/office/drawing/2014/main" id="{DB20B394-4C72-4ABD-B9AB-0A838FF451D0}"/>
                </a:ext>
              </a:extLst>
            </p:cNvPr>
            <p:cNvSpPr>
              <a:spLocks/>
            </p:cNvSpPr>
            <p:nvPr/>
          </p:nvSpPr>
          <p:spPr bwMode="auto">
            <a:xfrm>
              <a:off x="10034" y="10182"/>
              <a:ext cx="120" cy="983"/>
            </a:xfrm>
            <a:custGeom>
              <a:avLst/>
              <a:gdLst>
                <a:gd name="T0" fmla="+- 0 10084 10034"/>
                <a:gd name="T1" fmla="*/ T0 w 120"/>
                <a:gd name="T2" fmla="+- 0 11046 10183"/>
                <a:gd name="T3" fmla="*/ 11046 h 983"/>
                <a:gd name="T4" fmla="+- 0 10034 10034"/>
                <a:gd name="T5" fmla="*/ T4 w 120"/>
                <a:gd name="T6" fmla="+- 0 11046 10183"/>
                <a:gd name="T7" fmla="*/ 11046 h 983"/>
                <a:gd name="T8" fmla="+- 0 10094 10034"/>
                <a:gd name="T9" fmla="*/ T8 w 120"/>
                <a:gd name="T10" fmla="+- 0 11166 10183"/>
                <a:gd name="T11" fmla="*/ 11166 h 983"/>
                <a:gd name="T12" fmla="+- 0 10139 10034"/>
                <a:gd name="T13" fmla="*/ T12 w 120"/>
                <a:gd name="T14" fmla="+- 0 11076 10183"/>
                <a:gd name="T15" fmla="*/ 11076 h 983"/>
                <a:gd name="T16" fmla="+- 0 10088 10034"/>
                <a:gd name="T17" fmla="*/ T16 w 120"/>
                <a:gd name="T18" fmla="+- 0 11076 10183"/>
                <a:gd name="T19" fmla="*/ 11076 h 983"/>
                <a:gd name="T20" fmla="+- 0 10084 10034"/>
                <a:gd name="T21" fmla="*/ T20 w 120"/>
                <a:gd name="T22" fmla="+- 0 11071 10183"/>
                <a:gd name="T23" fmla="*/ 11071 h 983"/>
                <a:gd name="T24" fmla="+- 0 10084 10034"/>
                <a:gd name="T25" fmla="*/ T24 w 120"/>
                <a:gd name="T26" fmla="+- 0 11046 10183"/>
                <a:gd name="T27" fmla="*/ 11046 h 983"/>
                <a:gd name="T28" fmla="+- 0 10100 10034"/>
                <a:gd name="T29" fmla="*/ T28 w 120"/>
                <a:gd name="T30" fmla="+- 0 10183 10183"/>
                <a:gd name="T31" fmla="*/ 10183 h 983"/>
                <a:gd name="T32" fmla="+- 0 10088 10034"/>
                <a:gd name="T33" fmla="*/ T32 w 120"/>
                <a:gd name="T34" fmla="+- 0 10183 10183"/>
                <a:gd name="T35" fmla="*/ 10183 h 983"/>
                <a:gd name="T36" fmla="+- 0 10084 10034"/>
                <a:gd name="T37" fmla="*/ T36 w 120"/>
                <a:gd name="T38" fmla="+- 0 10187 10183"/>
                <a:gd name="T39" fmla="*/ 10187 h 983"/>
                <a:gd name="T40" fmla="+- 0 10084 10034"/>
                <a:gd name="T41" fmla="*/ T40 w 120"/>
                <a:gd name="T42" fmla="+- 0 11071 10183"/>
                <a:gd name="T43" fmla="*/ 11071 h 983"/>
                <a:gd name="T44" fmla="+- 0 10088 10034"/>
                <a:gd name="T45" fmla="*/ T44 w 120"/>
                <a:gd name="T46" fmla="+- 0 11076 10183"/>
                <a:gd name="T47" fmla="*/ 11076 h 983"/>
                <a:gd name="T48" fmla="+- 0 10100 10034"/>
                <a:gd name="T49" fmla="*/ T48 w 120"/>
                <a:gd name="T50" fmla="+- 0 11076 10183"/>
                <a:gd name="T51" fmla="*/ 11076 h 983"/>
                <a:gd name="T52" fmla="+- 0 10104 10034"/>
                <a:gd name="T53" fmla="*/ T52 w 120"/>
                <a:gd name="T54" fmla="+- 0 11071 10183"/>
                <a:gd name="T55" fmla="*/ 11071 h 983"/>
                <a:gd name="T56" fmla="+- 0 10104 10034"/>
                <a:gd name="T57" fmla="*/ T56 w 120"/>
                <a:gd name="T58" fmla="+- 0 10187 10183"/>
                <a:gd name="T59" fmla="*/ 10187 h 983"/>
                <a:gd name="T60" fmla="+- 0 10100 10034"/>
                <a:gd name="T61" fmla="*/ T60 w 120"/>
                <a:gd name="T62" fmla="+- 0 10183 10183"/>
                <a:gd name="T63" fmla="*/ 10183 h 983"/>
                <a:gd name="T64" fmla="+- 0 10154 10034"/>
                <a:gd name="T65" fmla="*/ T64 w 120"/>
                <a:gd name="T66" fmla="+- 0 11046 10183"/>
                <a:gd name="T67" fmla="*/ 11046 h 983"/>
                <a:gd name="T68" fmla="+- 0 10104 10034"/>
                <a:gd name="T69" fmla="*/ T68 w 120"/>
                <a:gd name="T70" fmla="+- 0 11046 10183"/>
                <a:gd name="T71" fmla="*/ 11046 h 983"/>
                <a:gd name="T72" fmla="+- 0 10104 10034"/>
                <a:gd name="T73" fmla="*/ T72 w 120"/>
                <a:gd name="T74" fmla="+- 0 11071 10183"/>
                <a:gd name="T75" fmla="*/ 11071 h 983"/>
                <a:gd name="T76" fmla="+- 0 10100 10034"/>
                <a:gd name="T77" fmla="*/ T76 w 120"/>
                <a:gd name="T78" fmla="+- 0 11076 10183"/>
                <a:gd name="T79" fmla="*/ 11076 h 983"/>
                <a:gd name="T80" fmla="+- 0 10139 10034"/>
                <a:gd name="T81" fmla="*/ T80 w 120"/>
                <a:gd name="T82" fmla="+- 0 11076 10183"/>
                <a:gd name="T83" fmla="*/ 11076 h 983"/>
                <a:gd name="T84" fmla="+- 0 10154 10034"/>
                <a:gd name="T85" fmla="*/ T84 w 120"/>
                <a:gd name="T86" fmla="+- 0 11046 10183"/>
                <a:gd name="T87" fmla="*/ 11046 h 98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120" h="983">
                  <a:moveTo>
                    <a:pt x="50" y="863"/>
                  </a:moveTo>
                  <a:lnTo>
                    <a:pt x="0" y="863"/>
                  </a:lnTo>
                  <a:lnTo>
                    <a:pt x="60" y="983"/>
                  </a:lnTo>
                  <a:lnTo>
                    <a:pt x="105" y="893"/>
                  </a:lnTo>
                  <a:lnTo>
                    <a:pt x="54" y="893"/>
                  </a:lnTo>
                  <a:lnTo>
                    <a:pt x="50" y="888"/>
                  </a:lnTo>
                  <a:lnTo>
                    <a:pt x="50" y="863"/>
                  </a:lnTo>
                  <a:close/>
                  <a:moveTo>
                    <a:pt x="66" y="0"/>
                  </a:moveTo>
                  <a:lnTo>
                    <a:pt x="54" y="0"/>
                  </a:lnTo>
                  <a:lnTo>
                    <a:pt x="50" y="4"/>
                  </a:lnTo>
                  <a:lnTo>
                    <a:pt x="50" y="888"/>
                  </a:lnTo>
                  <a:lnTo>
                    <a:pt x="54" y="893"/>
                  </a:lnTo>
                  <a:lnTo>
                    <a:pt x="66" y="893"/>
                  </a:lnTo>
                  <a:lnTo>
                    <a:pt x="70" y="888"/>
                  </a:lnTo>
                  <a:lnTo>
                    <a:pt x="70" y="4"/>
                  </a:lnTo>
                  <a:lnTo>
                    <a:pt x="66" y="0"/>
                  </a:lnTo>
                  <a:close/>
                  <a:moveTo>
                    <a:pt x="120" y="863"/>
                  </a:moveTo>
                  <a:lnTo>
                    <a:pt x="70" y="863"/>
                  </a:lnTo>
                  <a:lnTo>
                    <a:pt x="70" y="888"/>
                  </a:lnTo>
                  <a:lnTo>
                    <a:pt x="66" y="893"/>
                  </a:lnTo>
                  <a:lnTo>
                    <a:pt x="105" y="893"/>
                  </a:lnTo>
                  <a:lnTo>
                    <a:pt x="120" y="8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Text Box 14">
              <a:extLst>
                <a:ext uri="{FF2B5EF4-FFF2-40B4-BE49-F238E27FC236}">
                  <a16:creationId xmlns:a16="http://schemas.microsoft.com/office/drawing/2014/main" id="{F3C7224C-25DB-4DD5-AF88-EC76AD329BC3}"/>
                </a:ext>
              </a:extLst>
            </p:cNvPr>
            <p:cNvSpPr txBox="1">
              <a:spLocks noChangeArrowheads="1"/>
            </p:cNvSpPr>
            <p:nvPr/>
          </p:nvSpPr>
          <p:spPr bwMode="auto">
            <a:xfrm>
              <a:off x="4452" y="3158"/>
              <a:ext cx="3413" cy="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lgn="ctr" eaLnBrk="0" fontAlgn="base" hangingPunct="0">
                <a:spcBef>
                  <a:spcPct val="0"/>
                </a:spcBef>
                <a:spcAft>
                  <a:spcPct val="0"/>
                </a:spcAft>
              </a:pPr>
              <a:r>
                <a:rPr lang="it-IT" altLang="en-US" sz="1600" b="1" dirty="0">
                  <a:solidFill>
                    <a:srgbClr val="FF0000"/>
                  </a:solidFill>
                  <a:effectLst>
                    <a:outerShdw blurRad="38100" dist="38100" dir="2700000" algn="tl">
                      <a:srgbClr val="000000">
                        <a:alpha val="43137"/>
                      </a:srgbClr>
                    </a:outerShdw>
                  </a:effectLst>
                  <a:latin typeface="Calibri" panose="020F0502020204030204" pitchFamily="34" charset="0"/>
                  <a:ea typeface="Cambria" panose="02040503050406030204" pitchFamily="18" charset="0"/>
                  <a:cs typeface="Calibri" panose="020F0502020204030204" pitchFamily="34" charset="0"/>
                </a:rPr>
                <a:t>Shri Dibyajyoti Parida, IAS</a:t>
              </a:r>
            </a:p>
            <a:p>
              <a:pPr lvl="0" algn="ctr" eaLnBrk="0" fontAlgn="base" hangingPunct="0">
                <a:spcBef>
                  <a:spcPct val="0"/>
                </a:spcBef>
                <a:spcAft>
                  <a:spcPct val="0"/>
                </a:spcAft>
              </a:pPr>
              <a:r>
                <a:rPr lang="it-IT" altLang="en-US" sz="1600" b="1" dirty="0">
                  <a:solidFill>
                    <a:srgbClr val="FF0000"/>
                  </a:solidFill>
                  <a:effectLst>
                    <a:outerShdw blurRad="38100" dist="38100" dir="2700000" algn="tl">
                      <a:srgbClr val="000000">
                        <a:alpha val="43137"/>
                      </a:srgbClr>
                    </a:outerShdw>
                  </a:effectLst>
                  <a:latin typeface="Calibri" panose="020F0502020204030204" pitchFamily="34" charset="0"/>
                  <a:ea typeface="Cambria" panose="02040503050406030204" pitchFamily="18" charset="0"/>
                  <a:cs typeface="Calibri" panose="020F0502020204030204" pitchFamily="34" charset="0"/>
                </a:rPr>
                <a:t>Municipal Commissioner, RMC</a:t>
              </a:r>
              <a:endParaRPr kumimoji="0" lang="en-US" altLang="en-US" sz="1800" b="0" i="0" u="none" strike="noStrike" cap="none" normalizeH="0" baseline="0" dirty="0">
                <a:ln>
                  <a:noFill/>
                </a:ln>
                <a:solidFill>
                  <a:srgbClr val="FF0000"/>
                </a:solidFill>
                <a:effectLst>
                  <a:outerShdw blurRad="38100" dist="38100" dir="2700000" algn="tl">
                    <a:srgbClr val="000000">
                      <a:alpha val="43137"/>
                    </a:srgbClr>
                  </a:outerShdw>
                </a:effectLst>
                <a:latin typeface="Arial" panose="020B0604020202020204" pitchFamily="34" charset="0"/>
              </a:endParaRPr>
            </a:p>
          </p:txBody>
        </p:sp>
        <p:sp>
          <p:nvSpPr>
            <p:cNvPr id="58" name="Text Box 13">
              <a:extLst>
                <a:ext uri="{FF2B5EF4-FFF2-40B4-BE49-F238E27FC236}">
                  <a16:creationId xmlns:a16="http://schemas.microsoft.com/office/drawing/2014/main" id="{D482F587-4D95-466D-A0D9-4AF315857315}"/>
                </a:ext>
              </a:extLst>
            </p:cNvPr>
            <p:cNvSpPr txBox="1">
              <a:spLocks noChangeArrowheads="1"/>
            </p:cNvSpPr>
            <p:nvPr/>
          </p:nvSpPr>
          <p:spPr bwMode="auto">
            <a:xfrm>
              <a:off x="4345" y="4903"/>
              <a:ext cx="1290"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Calibri" panose="020F0502020204030204" pitchFamily="34" charset="0"/>
                  <a:ea typeface="Cambria" panose="02040503050406030204" pitchFamily="18" charset="0"/>
                  <a:cs typeface="Calibri" panose="020F0502020204030204" pitchFamily="34" charset="0"/>
                </a:rPr>
                <a:t>Executive</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Calibri" panose="020F0502020204030204" pitchFamily="34" charset="0"/>
                  <a:ea typeface="Cambria" panose="02040503050406030204" pitchFamily="18" charset="0"/>
                  <a:cs typeface="Calibri" panose="020F0502020204030204" pitchFamily="34" charset="0"/>
                </a:rPr>
                <a:t>Engineer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9" name="Text Box 12">
              <a:extLst>
                <a:ext uri="{FF2B5EF4-FFF2-40B4-BE49-F238E27FC236}">
                  <a16:creationId xmlns:a16="http://schemas.microsoft.com/office/drawing/2014/main" id="{CC4B0F41-C76C-46D6-AE6E-8B022621A32B}"/>
                </a:ext>
              </a:extLst>
            </p:cNvPr>
            <p:cNvSpPr txBox="1">
              <a:spLocks noChangeArrowheads="1"/>
            </p:cNvSpPr>
            <p:nvPr/>
          </p:nvSpPr>
          <p:spPr bwMode="auto">
            <a:xfrm>
              <a:off x="6862" y="4880"/>
              <a:ext cx="1234"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Calibri" panose="020F0502020204030204" pitchFamily="34" charset="0"/>
                  <a:ea typeface="Cambria" panose="02040503050406030204" pitchFamily="18" charset="0"/>
                  <a:cs typeface="Calibri" panose="020F0502020204030204" pitchFamily="34" charset="0"/>
                </a:rPr>
                <a:t>Accounts</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Calibri" panose="020F0502020204030204" pitchFamily="34" charset="0"/>
                  <a:ea typeface="Cambria" panose="02040503050406030204" pitchFamily="18" charset="0"/>
                  <a:cs typeface="Calibri" panose="020F0502020204030204" pitchFamily="34" charset="0"/>
                </a:rPr>
                <a:t>Officer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0" name="Text Box 11">
              <a:extLst>
                <a:ext uri="{FF2B5EF4-FFF2-40B4-BE49-F238E27FC236}">
                  <a16:creationId xmlns:a16="http://schemas.microsoft.com/office/drawing/2014/main" id="{4AD19734-0338-48D4-8F52-E056096C19D8}"/>
                </a:ext>
              </a:extLst>
            </p:cNvPr>
            <p:cNvSpPr txBox="1">
              <a:spLocks noChangeArrowheads="1"/>
            </p:cNvSpPr>
            <p:nvPr/>
          </p:nvSpPr>
          <p:spPr bwMode="auto">
            <a:xfrm>
              <a:off x="9201" y="5278"/>
              <a:ext cx="1482"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Calibri" panose="020F0502020204030204" pitchFamily="34" charset="0"/>
                  <a:ea typeface="Cambria" panose="02040503050406030204" pitchFamily="18" charset="0"/>
                  <a:cs typeface="Calibri" panose="020F0502020204030204" pitchFamily="34" charset="0"/>
                </a:rPr>
                <a:t>ADMO(PH)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Text Box 10">
              <a:extLst>
                <a:ext uri="{FF2B5EF4-FFF2-40B4-BE49-F238E27FC236}">
                  <a16:creationId xmlns:a16="http://schemas.microsoft.com/office/drawing/2014/main" id="{960D2ED7-A164-460B-88B0-1492C8DD71BC}"/>
                </a:ext>
              </a:extLst>
            </p:cNvPr>
            <p:cNvSpPr txBox="1">
              <a:spLocks noChangeArrowheads="1"/>
            </p:cNvSpPr>
            <p:nvPr/>
          </p:nvSpPr>
          <p:spPr bwMode="auto">
            <a:xfrm>
              <a:off x="4040" y="7535"/>
              <a:ext cx="2008"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Calibri" panose="020F0502020204030204" pitchFamily="34" charset="0"/>
                  <a:ea typeface="Cambria" panose="02040503050406030204" pitchFamily="18" charset="0"/>
                  <a:cs typeface="Calibri" panose="020F0502020204030204" pitchFamily="34" charset="0"/>
                </a:rPr>
                <a:t>Asst. Executive</a:t>
              </a:r>
              <a:endParaRPr kumimoji="0" lang="en-US" altLang="en-US" sz="1100" b="0" i="0" u="none" strike="noStrike" cap="none" normalizeH="0" baseline="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Calibri" panose="020F0502020204030204" pitchFamily="34" charset="0"/>
                  <a:ea typeface="Cambria" panose="02040503050406030204" pitchFamily="18" charset="0"/>
                  <a:cs typeface="Calibri" panose="020F0502020204030204" pitchFamily="34" charset="0"/>
                </a:rPr>
                <a:t>Engineer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Text Box 9">
              <a:extLst>
                <a:ext uri="{FF2B5EF4-FFF2-40B4-BE49-F238E27FC236}">
                  <a16:creationId xmlns:a16="http://schemas.microsoft.com/office/drawing/2014/main" id="{799CFC5E-FFFF-49B5-8C6D-42EF0231F2EA}"/>
                </a:ext>
              </a:extLst>
            </p:cNvPr>
            <p:cNvSpPr txBox="1">
              <a:spLocks noChangeArrowheads="1"/>
            </p:cNvSpPr>
            <p:nvPr/>
          </p:nvSpPr>
          <p:spPr bwMode="auto">
            <a:xfrm>
              <a:off x="6974" y="7453"/>
              <a:ext cx="1434"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Calibri" panose="020F0502020204030204" pitchFamily="34" charset="0"/>
                  <a:ea typeface="Cambria" panose="02040503050406030204" pitchFamily="18" charset="0"/>
                  <a:cs typeface="Calibri" panose="020F0502020204030204" pitchFamily="34" charset="0"/>
                </a:rPr>
                <a:t>Head Asst.</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Calibri" panose="020F0502020204030204" pitchFamily="34" charset="0"/>
                  <a:ea typeface="Cambria" panose="02040503050406030204" pitchFamily="18" charset="0"/>
                  <a:cs typeface="Calibri" panose="020F0502020204030204" pitchFamily="34" charset="0"/>
                </a:rPr>
                <a:t>(Accounts)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3" name="Text Box 8">
              <a:extLst>
                <a:ext uri="{FF2B5EF4-FFF2-40B4-BE49-F238E27FC236}">
                  <a16:creationId xmlns:a16="http://schemas.microsoft.com/office/drawing/2014/main" id="{E329B37E-C0F0-4C56-BEC4-3E34859A5E9B}"/>
                </a:ext>
              </a:extLst>
            </p:cNvPr>
            <p:cNvSpPr txBox="1">
              <a:spLocks noChangeArrowheads="1"/>
            </p:cNvSpPr>
            <p:nvPr/>
          </p:nvSpPr>
          <p:spPr bwMode="auto">
            <a:xfrm>
              <a:off x="9858" y="7383"/>
              <a:ext cx="925"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Calibri" panose="020F0502020204030204" pitchFamily="34" charset="0"/>
                  <a:ea typeface="Cambria" panose="02040503050406030204" pitchFamily="18" charset="0"/>
                  <a:cs typeface="Calibri" panose="020F0502020204030204" pitchFamily="34" charset="0"/>
                </a:rPr>
                <a:t>Health</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Calibri" panose="020F0502020204030204" pitchFamily="34" charset="0"/>
                  <a:ea typeface="Cambria" panose="02040503050406030204" pitchFamily="18" charset="0"/>
                  <a:cs typeface="Calibri" panose="020F0502020204030204" pitchFamily="34" charset="0"/>
                </a:rPr>
                <a:t>Officer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48" name="Text Box 7">
              <a:extLst>
                <a:ext uri="{FF2B5EF4-FFF2-40B4-BE49-F238E27FC236}">
                  <a16:creationId xmlns:a16="http://schemas.microsoft.com/office/drawing/2014/main" id="{811664BB-9119-423D-B79F-A8641471BAAA}"/>
                </a:ext>
              </a:extLst>
            </p:cNvPr>
            <p:cNvSpPr txBox="1">
              <a:spLocks noChangeArrowheads="1"/>
            </p:cNvSpPr>
            <p:nvPr/>
          </p:nvSpPr>
          <p:spPr bwMode="auto">
            <a:xfrm>
              <a:off x="6918" y="9659"/>
              <a:ext cx="1547"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Calibri" panose="020F0502020204030204" pitchFamily="34" charset="0"/>
                  <a:ea typeface="Cambria" panose="02040503050406030204" pitchFamily="18" charset="0"/>
                  <a:cs typeface="Calibri" panose="020F0502020204030204" pitchFamily="34" charset="0"/>
                </a:rPr>
                <a:t>Accountant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49" name="Text Box 6">
              <a:extLst>
                <a:ext uri="{FF2B5EF4-FFF2-40B4-BE49-F238E27FC236}">
                  <a16:creationId xmlns:a16="http://schemas.microsoft.com/office/drawing/2014/main" id="{7FEB3333-EC8A-4894-8C4A-98BF4C26D486}"/>
                </a:ext>
              </a:extLst>
            </p:cNvPr>
            <p:cNvSpPr txBox="1">
              <a:spLocks noChangeArrowheads="1"/>
            </p:cNvSpPr>
            <p:nvPr/>
          </p:nvSpPr>
          <p:spPr bwMode="auto">
            <a:xfrm>
              <a:off x="6807" y="11307"/>
              <a:ext cx="1871"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Calibri" panose="020F0502020204030204" pitchFamily="34" charset="0"/>
                  <a:ea typeface="Cambria" panose="02040503050406030204" pitchFamily="18" charset="0"/>
                  <a:cs typeface="Calibri" panose="020F0502020204030204" pitchFamily="34" charset="0"/>
                </a:rPr>
                <a:t>Dealing Assistant</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2050" name="Text Box 5">
              <a:extLst>
                <a:ext uri="{FF2B5EF4-FFF2-40B4-BE49-F238E27FC236}">
                  <a16:creationId xmlns:a16="http://schemas.microsoft.com/office/drawing/2014/main" id="{92330A4D-B2EF-4C23-BE9E-14FB83D792EB}"/>
                </a:ext>
              </a:extLst>
            </p:cNvPr>
            <p:cNvSpPr txBox="1">
              <a:spLocks noChangeArrowheads="1"/>
            </p:cNvSpPr>
            <p:nvPr/>
          </p:nvSpPr>
          <p:spPr bwMode="auto">
            <a:xfrm>
              <a:off x="9647" y="11358"/>
              <a:ext cx="1431"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1"/>
                  </a:solidFill>
                  <a:effectLst/>
                  <a:latin typeface="Calibri" panose="020F0502020204030204" pitchFamily="34" charset="0"/>
                  <a:ea typeface="Cambria" panose="02040503050406030204" pitchFamily="18" charset="0"/>
                  <a:cs typeface="Calibri" panose="020F0502020204030204" pitchFamily="34" charset="0"/>
                </a:rPr>
                <a:t>Supervisor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51" name="Text Box 4">
              <a:extLst>
                <a:ext uri="{FF2B5EF4-FFF2-40B4-BE49-F238E27FC236}">
                  <a16:creationId xmlns:a16="http://schemas.microsoft.com/office/drawing/2014/main" id="{6BC2B493-74B9-4E40-AF6B-12077F79232C}"/>
                </a:ext>
              </a:extLst>
            </p:cNvPr>
            <p:cNvSpPr txBox="1">
              <a:spLocks noChangeArrowheads="1"/>
            </p:cNvSpPr>
            <p:nvPr/>
          </p:nvSpPr>
          <p:spPr bwMode="auto">
            <a:xfrm>
              <a:off x="4104" y="11230"/>
              <a:ext cx="2445" cy="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Calibri" panose="020F0502020204030204" pitchFamily="34" charset="0"/>
                  <a:ea typeface="Cambria" panose="02040503050406030204" pitchFamily="18" charset="0"/>
                  <a:cs typeface="Calibri" panose="020F0502020204030204" pitchFamily="34" charset="0"/>
                </a:rPr>
                <a:t>Junior Engineer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52" name="Text Box 3">
              <a:extLst>
                <a:ext uri="{FF2B5EF4-FFF2-40B4-BE49-F238E27FC236}">
                  <a16:creationId xmlns:a16="http://schemas.microsoft.com/office/drawing/2014/main" id="{839261D4-C2A9-4FBF-8932-B46317BE7707}"/>
                </a:ext>
              </a:extLst>
            </p:cNvPr>
            <p:cNvSpPr txBox="1">
              <a:spLocks noChangeArrowheads="1"/>
            </p:cNvSpPr>
            <p:nvPr/>
          </p:nvSpPr>
          <p:spPr bwMode="auto">
            <a:xfrm>
              <a:off x="9514" y="9527"/>
              <a:ext cx="2209" cy="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Calibri" panose="020F0502020204030204" pitchFamily="34" charset="0"/>
                  <a:ea typeface="Cambria" panose="02040503050406030204" pitchFamily="18" charset="0"/>
                  <a:cs typeface="Calibri" panose="020F0502020204030204" pitchFamily="34" charset="0"/>
                </a:rPr>
                <a:t>Sanitary Inspector</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
          <p:nvSpPr>
            <p:cNvPr id="2053" name="Text Box 2">
              <a:extLst>
                <a:ext uri="{FF2B5EF4-FFF2-40B4-BE49-F238E27FC236}">
                  <a16:creationId xmlns:a16="http://schemas.microsoft.com/office/drawing/2014/main" id="{221FC240-FEC1-498C-AD74-9238D157C0B5}"/>
                </a:ext>
              </a:extLst>
            </p:cNvPr>
            <p:cNvSpPr txBox="1">
              <a:spLocks noChangeArrowheads="1"/>
            </p:cNvSpPr>
            <p:nvPr/>
          </p:nvSpPr>
          <p:spPr bwMode="auto">
            <a:xfrm>
              <a:off x="4178" y="9535"/>
              <a:ext cx="2445" cy="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Calibri" panose="020F0502020204030204" pitchFamily="34" charset="0"/>
                  <a:ea typeface="Cambria" panose="02040503050406030204" pitchFamily="18" charset="0"/>
                  <a:cs typeface="Calibri" panose="020F0502020204030204" pitchFamily="34" charset="0"/>
                </a:rPr>
                <a:t>Asst. Engineer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2054" name="Group 75">
            <a:extLst>
              <a:ext uri="{FF2B5EF4-FFF2-40B4-BE49-F238E27FC236}">
                <a16:creationId xmlns:a16="http://schemas.microsoft.com/office/drawing/2014/main" id="{919153AE-848B-498F-A2A6-5702C866A2B7}"/>
              </a:ext>
            </a:extLst>
          </p:cNvPr>
          <p:cNvGrpSpPr>
            <a:grpSpLocks/>
          </p:cNvGrpSpPr>
          <p:nvPr/>
        </p:nvGrpSpPr>
        <p:grpSpPr bwMode="auto">
          <a:xfrm>
            <a:off x="900277" y="3557014"/>
            <a:ext cx="1517015" cy="2927590"/>
            <a:chOff x="1029" y="7610"/>
            <a:chExt cx="2389" cy="4611"/>
          </a:xfrm>
        </p:grpSpPr>
        <p:sp>
          <p:nvSpPr>
            <p:cNvPr id="2055" name="Freeform 85">
              <a:extLst>
                <a:ext uri="{FF2B5EF4-FFF2-40B4-BE49-F238E27FC236}">
                  <a16:creationId xmlns:a16="http://schemas.microsoft.com/office/drawing/2014/main" id="{AD4CEA0B-D541-4390-9FA9-28103E74AEF2}"/>
                </a:ext>
              </a:extLst>
            </p:cNvPr>
            <p:cNvSpPr>
              <a:spLocks/>
            </p:cNvSpPr>
            <p:nvPr/>
          </p:nvSpPr>
          <p:spPr bwMode="auto">
            <a:xfrm>
              <a:off x="1460" y="7650"/>
              <a:ext cx="1731" cy="1039"/>
            </a:xfrm>
            <a:custGeom>
              <a:avLst/>
              <a:gdLst>
                <a:gd name="T0" fmla="+- 0 3018 1460"/>
                <a:gd name="T1" fmla="*/ T0 w 1731"/>
                <a:gd name="T2" fmla="+- 0 7650 7650"/>
                <a:gd name="T3" fmla="*/ 7650 h 1039"/>
                <a:gd name="T4" fmla="+- 0 1633 1460"/>
                <a:gd name="T5" fmla="*/ T4 w 1731"/>
                <a:gd name="T6" fmla="+- 0 7650 7650"/>
                <a:gd name="T7" fmla="*/ 7650 h 1039"/>
                <a:gd name="T8" fmla="+- 0 1566 1460"/>
                <a:gd name="T9" fmla="*/ T8 w 1731"/>
                <a:gd name="T10" fmla="+- 0 7664 7650"/>
                <a:gd name="T11" fmla="*/ 7664 h 1039"/>
                <a:gd name="T12" fmla="+- 0 1511 1460"/>
                <a:gd name="T13" fmla="*/ T12 w 1731"/>
                <a:gd name="T14" fmla="+- 0 7701 7650"/>
                <a:gd name="T15" fmla="*/ 7701 h 1039"/>
                <a:gd name="T16" fmla="+- 0 1474 1460"/>
                <a:gd name="T17" fmla="*/ T16 w 1731"/>
                <a:gd name="T18" fmla="+- 0 7756 7650"/>
                <a:gd name="T19" fmla="*/ 7756 h 1039"/>
                <a:gd name="T20" fmla="+- 0 1460 1460"/>
                <a:gd name="T21" fmla="*/ T20 w 1731"/>
                <a:gd name="T22" fmla="+- 0 7823 7650"/>
                <a:gd name="T23" fmla="*/ 7823 h 1039"/>
                <a:gd name="T24" fmla="+- 0 1460 1460"/>
                <a:gd name="T25" fmla="*/ T24 w 1731"/>
                <a:gd name="T26" fmla="+- 0 8516 7650"/>
                <a:gd name="T27" fmla="*/ 8516 h 1039"/>
                <a:gd name="T28" fmla="+- 0 1474 1460"/>
                <a:gd name="T29" fmla="*/ T28 w 1731"/>
                <a:gd name="T30" fmla="+- 0 8583 7650"/>
                <a:gd name="T31" fmla="*/ 8583 h 1039"/>
                <a:gd name="T32" fmla="+- 0 1511 1460"/>
                <a:gd name="T33" fmla="*/ T32 w 1731"/>
                <a:gd name="T34" fmla="+- 0 8638 7650"/>
                <a:gd name="T35" fmla="*/ 8638 h 1039"/>
                <a:gd name="T36" fmla="+- 0 1566 1460"/>
                <a:gd name="T37" fmla="*/ T36 w 1731"/>
                <a:gd name="T38" fmla="+- 0 8675 7650"/>
                <a:gd name="T39" fmla="*/ 8675 h 1039"/>
                <a:gd name="T40" fmla="+- 0 1633 1460"/>
                <a:gd name="T41" fmla="*/ T40 w 1731"/>
                <a:gd name="T42" fmla="+- 0 8689 7650"/>
                <a:gd name="T43" fmla="*/ 8689 h 1039"/>
                <a:gd name="T44" fmla="+- 0 3018 1460"/>
                <a:gd name="T45" fmla="*/ T44 w 1731"/>
                <a:gd name="T46" fmla="+- 0 8689 7650"/>
                <a:gd name="T47" fmla="*/ 8689 h 1039"/>
                <a:gd name="T48" fmla="+- 0 3085 1460"/>
                <a:gd name="T49" fmla="*/ T48 w 1731"/>
                <a:gd name="T50" fmla="+- 0 8675 7650"/>
                <a:gd name="T51" fmla="*/ 8675 h 1039"/>
                <a:gd name="T52" fmla="+- 0 3140 1460"/>
                <a:gd name="T53" fmla="*/ T52 w 1731"/>
                <a:gd name="T54" fmla="+- 0 8638 7650"/>
                <a:gd name="T55" fmla="*/ 8638 h 1039"/>
                <a:gd name="T56" fmla="+- 0 3177 1460"/>
                <a:gd name="T57" fmla="*/ T56 w 1731"/>
                <a:gd name="T58" fmla="+- 0 8583 7650"/>
                <a:gd name="T59" fmla="*/ 8583 h 1039"/>
                <a:gd name="T60" fmla="+- 0 3191 1460"/>
                <a:gd name="T61" fmla="*/ T60 w 1731"/>
                <a:gd name="T62" fmla="+- 0 8516 7650"/>
                <a:gd name="T63" fmla="*/ 8516 h 1039"/>
                <a:gd name="T64" fmla="+- 0 3191 1460"/>
                <a:gd name="T65" fmla="*/ T64 w 1731"/>
                <a:gd name="T66" fmla="+- 0 7823 7650"/>
                <a:gd name="T67" fmla="*/ 7823 h 1039"/>
                <a:gd name="T68" fmla="+- 0 3177 1460"/>
                <a:gd name="T69" fmla="*/ T68 w 1731"/>
                <a:gd name="T70" fmla="+- 0 7756 7650"/>
                <a:gd name="T71" fmla="*/ 7756 h 1039"/>
                <a:gd name="T72" fmla="+- 0 3140 1460"/>
                <a:gd name="T73" fmla="*/ T72 w 1731"/>
                <a:gd name="T74" fmla="+- 0 7701 7650"/>
                <a:gd name="T75" fmla="*/ 7701 h 1039"/>
                <a:gd name="T76" fmla="+- 0 3085 1460"/>
                <a:gd name="T77" fmla="*/ T76 w 1731"/>
                <a:gd name="T78" fmla="+- 0 7664 7650"/>
                <a:gd name="T79" fmla="*/ 7664 h 1039"/>
                <a:gd name="T80" fmla="+- 0 3018 1460"/>
                <a:gd name="T81" fmla="*/ T80 w 1731"/>
                <a:gd name="T82" fmla="+- 0 7650 7650"/>
                <a:gd name="T83" fmla="*/ 7650 h 10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1731" h="1039">
                  <a:moveTo>
                    <a:pt x="1558" y="0"/>
                  </a:moveTo>
                  <a:lnTo>
                    <a:pt x="173" y="0"/>
                  </a:lnTo>
                  <a:lnTo>
                    <a:pt x="106" y="14"/>
                  </a:lnTo>
                  <a:lnTo>
                    <a:pt x="51" y="51"/>
                  </a:lnTo>
                  <a:lnTo>
                    <a:pt x="14" y="106"/>
                  </a:lnTo>
                  <a:lnTo>
                    <a:pt x="0" y="173"/>
                  </a:lnTo>
                  <a:lnTo>
                    <a:pt x="0" y="866"/>
                  </a:lnTo>
                  <a:lnTo>
                    <a:pt x="14" y="933"/>
                  </a:lnTo>
                  <a:lnTo>
                    <a:pt x="51" y="988"/>
                  </a:lnTo>
                  <a:lnTo>
                    <a:pt x="106" y="1025"/>
                  </a:lnTo>
                  <a:lnTo>
                    <a:pt x="173" y="1039"/>
                  </a:lnTo>
                  <a:lnTo>
                    <a:pt x="1558" y="1039"/>
                  </a:lnTo>
                  <a:lnTo>
                    <a:pt x="1625" y="1025"/>
                  </a:lnTo>
                  <a:lnTo>
                    <a:pt x="1680" y="988"/>
                  </a:lnTo>
                  <a:lnTo>
                    <a:pt x="1717" y="933"/>
                  </a:lnTo>
                  <a:lnTo>
                    <a:pt x="1731" y="866"/>
                  </a:lnTo>
                  <a:lnTo>
                    <a:pt x="1731" y="173"/>
                  </a:lnTo>
                  <a:lnTo>
                    <a:pt x="1717" y="106"/>
                  </a:lnTo>
                  <a:lnTo>
                    <a:pt x="1680" y="51"/>
                  </a:lnTo>
                  <a:lnTo>
                    <a:pt x="1625" y="14"/>
                  </a:lnTo>
                  <a:lnTo>
                    <a:pt x="1558" y="0"/>
                  </a:lnTo>
                  <a:close/>
                </a:path>
              </a:pathLst>
            </a:custGeom>
            <a:solidFill>
              <a:srgbClr val="4E60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6" name="Freeform 84">
              <a:extLst>
                <a:ext uri="{FF2B5EF4-FFF2-40B4-BE49-F238E27FC236}">
                  <a16:creationId xmlns:a16="http://schemas.microsoft.com/office/drawing/2014/main" id="{81605349-A591-4BC8-8850-206F91ECA05C}"/>
                </a:ext>
              </a:extLst>
            </p:cNvPr>
            <p:cNvSpPr>
              <a:spLocks/>
            </p:cNvSpPr>
            <p:nvPr/>
          </p:nvSpPr>
          <p:spPr bwMode="auto">
            <a:xfrm>
              <a:off x="1460" y="7650"/>
              <a:ext cx="1731" cy="1039"/>
            </a:xfrm>
            <a:custGeom>
              <a:avLst/>
              <a:gdLst>
                <a:gd name="T0" fmla="+- 0 1633 1460"/>
                <a:gd name="T1" fmla="*/ T0 w 1731"/>
                <a:gd name="T2" fmla="+- 0 7650 7650"/>
                <a:gd name="T3" fmla="*/ 7650 h 1039"/>
                <a:gd name="T4" fmla="+- 0 1566 1460"/>
                <a:gd name="T5" fmla="*/ T4 w 1731"/>
                <a:gd name="T6" fmla="+- 0 7664 7650"/>
                <a:gd name="T7" fmla="*/ 7664 h 1039"/>
                <a:gd name="T8" fmla="+- 0 1511 1460"/>
                <a:gd name="T9" fmla="*/ T8 w 1731"/>
                <a:gd name="T10" fmla="+- 0 7701 7650"/>
                <a:gd name="T11" fmla="*/ 7701 h 1039"/>
                <a:gd name="T12" fmla="+- 0 1474 1460"/>
                <a:gd name="T13" fmla="*/ T12 w 1731"/>
                <a:gd name="T14" fmla="+- 0 7756 7650"/>
                <a:gd name="T15" fmla="*/ 7756 h 1039"/>
                <a:gd name="T16" fmla="+- 0 1460 1460"/>
                <a:gd name="T17" fmla="*/ T16 w 1731"/>
                <a:gd name="T18" fmla="+- 0 7823 7650"/>
                <a:gd name="T19" fmla="*/ 7823 h 1039"/>
                <a:gd name="T20" fmla="+- 0 1460 1460"/>
                <a:gd name="T21" fmla="*/ T20 w 1731"/>
                <a:gd name="T22" fmla="+- 0 8516 7650"/>
                <a:gd name="T23" fmla="*/ 8516 h 1039"/>
                <a:gd name="T24" fmla="+- 0 1474 1460"/>
                <a:gd name="T25" fmla="*/ T24 w 1731"/>
                <a:gd name="T26" fmla="+- 0 8583 7650"/>
                <a:gd name="T27" fmla="*/ 8583 h 1039"/>
                <a:gd name="T28" fmla="+- 0 1511 1460"/>
                <a:gd name="T29" fmla="*/ T28 w 1731"/>
                <a:gd name="T30" fmla="+- 0 8638 7650"/>
                <a:gd name="T31" fmla="*/ 8638 h 1039"/>
                <a:gd name="T32" fmla="+- 0 1566 1460"/>
                <a:gd name="T33" fmla="*/ T32 w 1731"/>
                <a:gd name="T34" fmla="+- 0 8675 7650"/>
                <a:gd name="T35" fmla="*/ 8675 h 1039"/>
                <a:gd name="T36" fmla="+- 0 1633 1460"/>
                <a:gd name="T37" fmla="*/ T36 w 1731"/>
                <a:gd name="T38" fmla="+- 0 8689 7650"/>
                <a:gd name="T39" fmla="*/ 8689 h 1039"/>
                <a:gd name="T40" fmla="+- 0 3018 1460"/>
                <a:gd name="T41" fmla="*/ T40 w 1731"/>
                <a:gd name="T42" fmla="+- 0 8689 7650"/>
                <a:gd name="T43" fmla="*/ 8689 h 1039"/>
                <a:gd name="T44" fmla="+- 0 3085 1460"/>
                <a:gd name="T45" fmla="*/ T44 w 1731"/>
                <a:gd name="T46" fmla="+- 0 8675 7650"/>
                <a:gd name="T47" fmla="*/ 8675 h 1039"/>
                <a:gd name="T48" fmla="+- 0 3140 1460"/>
                <a:gd name="T49" fmla="*/ T48 w 1731"/>
                <a:gd name="T50" fmla="+- 0 8638 7650"/>
                <a:gd name="T51" fmla="*/ 8638 h 1039"/>
                <a:gd name="T52" fmla="+- 0 3177 1460"/>
                <a:gd name="T53" fmla="*/ T52 w 1731"/>
                <a:gd name="T54" fmla="+- 0 8583 7650"/>
                <a:gd name="T55" fmla="*/ 8583 h 1039"/>
                <a:gd name="T56" fmla="+- 0 3191 1460"/>
                <a:gd name="T57" fmla="*/ T56 w 1731"/>
                <a:gd name="T58" fmla="+- 0 8516 7650"/>
                <a:gd name="T59" fmla="*/ 8516 h 1039"/>
                <a:gd name="T60" fmla="+- 0 3191 1460"/>
                <a:gd name="T61" fmla="*/ T60 w 1731"/>
                <a:gd name="T62" fmla="+- 0 7823 7650"/>
                <a:gd name="T63" fmla="*/ 7823 h 1039"/>
                <a:gd name="T64" fmla="+- 0 3177 1460"/>
                <a:gd name="T65" fmla="*/ T64 w 1731"/>
                <a:gd name="T66" fmla="+- 0 7756 7650"/>
                <a:gd name="T67" fmla="*/ 7756 h 1039"/>
                <a:gd name="T68" fmla="+- 0 3140 1460"/>
                <a:gd name="T69" fmla="*/ T68 w 1731"/>
                <a:gd name="T70" fmla="+- 0 7701 7650"/>
                <a:gd name="T71" fmla="*/ 7701 h 1039"/>
                <a:gd name="T72" fmla="+- 0 3085 1460"/>
                <a:gd name="T73" fmla="*/ T72 w 1731"/>
                <a:gd name="T74" fmla="+- 0 7664 7650"/>
                <a:gd name="T75" fmla="*/ 7664 h 1039"/>
                <a:gd name="T76" fmla="+- 0 3018 1460"/>
                <a:gd name="T77" fmla="*/ T76 w 1731"/>
                <a:gd name="T78" fmla="+- 0 7650 7650"/>
                <a:gd name="T79" fmla="*/ 7650 h 1039"/>
                <a:gd name="T80" fmla="+- 0 1633 1460"/>
                <a:gd name="T81" fmla="*/ T80 w 1731"/>
                <a:gd name="T82" fmla="+- 0 7650 7650"/>
                <a:gd name="T83" fmla="*/ 7650 h 10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1731" h="1039">
                  <a:moveTo>
                    <a:pt x="173" y="0"/>
                  </a:moveTo>
                  <a:lnTo>
                    <a:pt x="106" y="14"/>
                  </a:lnTo>
                  <a:lnTo>
                    <a:pt x="51" y="51"/>
                  </a:lnTo>
                  <a:lnTo>
                    <a:pt x="14" y="106"/>
                  </a:lnTo>
                  <a:lnTo>
                    <a:pt x="0" y="173"/>
                  </a:lnTo>
                  <a:lnTo>
                    <a:pt x="0" y="866"/>
                  </a:lnTo>
                  <a:lnTo>
                    <a:pt x="14" y="933"/>
                  </a:lnTo>
                  <a:lnTo>
                    <a:pt x="51" y="988"/>
                  </a:lnTo>
                  <a:lnTo>
                    <a:pt x="106" y="1025"/>
                  </a:lnTo>
                  <a:lnTo>
                    <a:pt x="173" y="1039"/>
                  </a:lnTo>
                  <a:lnTo>
                    <a:pt x="1558" y="1039"/>
                  </a:lnTo>
                  <a:lnTo>
                    <a:pt x="1625" y="1025"/>
                  </a:lnTo>
                  <a:lnTo>
                    <a:pt x="1680" y="988"/>
                  </a:lnTo>
                  <a:lnTo>
                    <a:pt x="1717" y="933"/>
                  </a:lnTo>
                  <a:lnTo>
                    <a:pt x="1731" y="866"/>
                  </a:lnTo>
                  <a:lnTo>
                    <a:pt x="1731" y="173"/>
                  </a:lnTo>
                  <a:lnTo>
                    <a:pt x="1717" y="106"/>
                  </a:lnTo>
                  <a:lnTo>
                    <a:pt x="1680" y="51"/>
                  </a:lnTo>
                  <a:lnTo>
                    <a:pt x="1625" y="14"/>
                  </a:lnTo>
                  <a:lnTo>
                    <a:pt x="1558" y="0"/>
                  </a:lnTo>
                  <a:lnTo>
                    <a:pt x="173" y="0"/>
                  </a:lnTo>
                  <a:close/>
                </a:path>
              </a:pathLst>
            </a:custGeom>
            <a:noFill/>
            <a:ln w="28575">
              <a:solidFill>
                <a:srgbClr val="4E6028"/>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131" name="Picture 83">
              <a:extLst>
                <a:ext uri="{FF2B5EF4-FFF2-40B4-BE49-F238E27FC236}">
                  <a16:creationId xmlns:a16="http://schemas.microsoft.com/office/drawing/2014/main" id="{E7B36856-8296-4874-806E-5C81509A5CD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440" y="7610"/>
              <a:ext cx="1731" cy="1039"/>
            </a:xfrm>
            <a:prstGeom prst="rect">
              <a:avLst/>
            </a:prstGeom>
            <a:noFill/>
            <a:extLst>
              <a:ext uri="{909E8E84-426E-40DD-AFC4-6F175D3DCCD1}">
                <a14:hiddenFill xmlns:a14="http://schemas.microsoft.com/office/drawing/2010/main">
                  <a:solidFill>
                    <a:srgbClr val="FFFFFF"/>
                  </a:solidFill>
                </a14:hiddenFill>
              </a:ext>
            </a:extLst>
          </p:spPr>
        </p:pic>
        <p:sp>
          <p:nvSpPr>
            <p:cNvPr id="2057" name="Freeform 82">
              <a:extLst>
                <a:ext uri="{FF2B5EF4-FFF2-40B4-BE49-F238E27FC236}">
                  <a16:creationId xmlns:a16="http://schemas.microsoft.com/office/drawing/2014/main" id="{A5554BB7-E353-431B-8EB9-C9A98E0D2CE1}"/>
                </a:ext>
              </a:extLst>
            </p:cNvPr>
            <p:cNvSpPr>
              <a:spLocks/>
            </p:cNvSpPr>
            <p:nvPr/>
          </p:nvSpPr>
          <p:spPr bwMode="auto">
            <a:xfrm>
              <a:off x="1440" y="7610"/>
              <a:ext cx="1731" cy="1039"/>
            </a:xfrm>
            <a:custGeom>
              <a:avLst/>
              <a:gdLst>
                <a:gd name="T0" fmla="+- 0 1613 1440"/>
                <a:gd name="T1" fmla="*/ T0 w 1731"/>
                <a:gd name="T2" fmla="+- 0 7610 7610"/>
                <a:gd name="T3" fmla="*/ 7610 h 1039"/>
                <a:gd name="T4" fmla="+- 0 1546 1440"/>
                <a:gd name="T5" fmla="*/ T4 w 1731"/>
                <a:gd name="T6" fmla="+- 0 7624 7610"/>
                <a:gd name="T7" fmla="*/ 7624 h 1039"/>
                <a:gd name="T8" fmla="+- 0 1491 1440"/>
                <a:gd name="T9" fmla="*/ T8 w 1731"/>
                <a:gd name="T10" fmla="+- 0 7661 7610"/>
                <a:gd name="T11" fmla="*/ 7661 h 1039"/>
                <a:gd name="T12" fmla="+- 0 1454 1440"/>
                <a:gd name="T13" fmla="*/ T12 w 1731"/>
                <a:gd name="T14" fmla="+- 0 7716 7610"/>
                <a:gd name="T15" fmla="*/ 7716 h 1039"/>
                <a:gd name="T16" fmla="+- 0 1440 1440"/>
                <a:gd name="T17" fmla="*/ T16 w 1731"/>
                <a:gd name="T18" fmla="+- 0 7783 7610"/>
                <a:gd name="T19" fmla="*/ 7783 h 1039"/>
                <a:gd name="T20" fmla="+- 0 1440 1440"/>
                <a:gd name="T21" fmla="*/ T20 w 1731"/>
                <a:gd name="T22" fmla="+- 0 8476 7610"/>
                <a:gd name="T23" fmla="*/ 8476 h 1039"/>
                <a:gd name="T24" fmla="+- 0 1454 1440"/>
                <a:gd name="T25" fmla="*/ T24 w 1731"/>
                <a:gd name="T26" fmla="+- 0 8543 7610"/>
                <a:gd name="T27" fmla="*/ 8543 h 1039"/>
                <a:gd name="T28" fmla="+- 0 1491 1440"/>
                <a:gd name="T29" fmla="*/ T28 w 1731"/>
                <a:gd name="T30" fmla="+- 0 8598 7610"/>
                <a:gd name="T31" fmla="*/ 8598 h 1039"/>
                <a:gd name="T32" fmla="+- 0 1546 1440"/>
                <a:gd name="T33" fmla="*/ T32 w 1731"/>
                <a:gd name="T34" fmla="+- 0 8635 7610"/>
                <a:gd name="T35" fmla="*/ 8635 h 1039"/>
                <a:gd name="T36" fmla="+- 0 1613 1440"/>
                <a:gd name="T37" fmla="*/ T36 w 1731"/>
                <a:gd name="T38" fmla="+- 0 8649 7610"/>
                <a:gd name="T39" fmla="*/ 8649 h 1039"/>
                <a:gd name="T40" fmla="+- 0 2998 1440"/>
                <a:gd name="T41" fmla="*/ T40 w 1731"/>
                <a:gd name="T42" fmla="+- 0 8649 7610"/>
                <a:gd name="T43" fmla="*/ 8649 h 1039"/>
                <a:gd name="T44" fmla="+- 0 3065 1440"/>
                <a:gd name="T45" fmla="*/ T44 w 1731"/>
                <a:gd name="T46" fmla="+- 0 8635 7610"/>
                <a:gd name="T47" fmla="*/ 8635 h 1039"/>
                <a:gd name="T48" fmla="+- 0 3120 1440"/>
                <a:gd name="T49" fmla="*/ T48 w 1731"/>
                <a:gd name="T50" fmla="+- 0 8598 7610"/>
                <a:gd name="T51" fmla="*/ 8598 h 1039"/>
                <a:gd name="T52" fmla="+- 0 3157 1440"/>
                <a:gd name="T53" fmla="*/ T52 w 1731"/>
                <a:gd name="T54" fmla="+- 0 8543 7610"/>
                <a:gd name="T55" fmla="*/ 8543 h 1039"/>
                <a:gd name="T56" fmla="+- 0 3171 1440"/>
                <a:gd name="T57" fmla="*/ T56 w 1731"/>
                <a:gd name="T58" fmla="+- 0 8476 7610"/>
                <a:gd name="T59" fmla="*/ 8476 h 1039"/>
                <a:gd name="T60" fmla="+- 0 3171 1440"/>
                <a:gd name="T61" fmla="*/ T60 w 1731"/>
                <a:gd name="T62" fmla="+- 0 7783 7610"/>
                <a:gd name="T63" fmla="*/ 7783 h 1039"/>
                <a:gd name="T64" fmla="+- 0 3157 1440"/>
                <a:gd name="T65" fmla="*/ T64 w 1731"/>
                <a:gd name="T66" fmla="+- 0 7716 7610"/>
                <a:gd name="T67" fmla="*/ 7716 h 1039"/>
                <a:gd name="T68" fmla="+- 0 3120 1440"/>
                <a:gd name="T69" fmla="*/ T68 w 1731"/>
                <a:gd name="T70" fmla="+- 0 7661 7610"/>
                <a:gd name="T71" fmla="*/ 7661 h 1039"/>
                <a:gd name="T72" fmla="+- 0 3065 1440"/>
                <a:gd name="T73" fmla="*/ T72 w 1731"/>
                <a:gd name="T74" fmla="+- 0 7624 7610"/>
                <a:gd name="T75" fmla="*/ 7624 h 1039"/>
                <a:gd name="T76" fmla="+- 0 2998 1440"/>
                <a:gd name="T77" fmla="*/ T76 w 1731"/>
                <a:gd name="T78" fmla="+- 0 7610 7610"/>
                <a:gd name="T79" fmla="*/ 7610 h 1039"/>
                <a:gd name="T80" fmla="+- 0 1613 1440"/>
                <a:gd name="T81" fmla="*/ T80 w 1731"/>
                <a:gd name="T82" fmla="+- 0 7610 7610"/>
                <a:gd name="T83" fmla="*/ 7610 h 103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1731" h="1039">
                  <a:moveTo>
                    <a:pt x="173" y="0"/>
                  </a:moveTo>
                  <a:lnTo>
                    <a:pt x="106" y="14"/>
                  </a:lnTo>
                  <a:lnTo>
                    <a:pt x="51" y="51"/>
                  </a:lnTo>
                  <a:lnTo>
                    <a:pt x="14" y="106"/>
                  </a:lnTo>
                  <a:lnTo>
                    <a:pt x="0" y="173"/>
                  </a:lnTo>
                  <a:lnTo>
                    <a:pt x="0" y="866"/>
                  </a:lnTo>
                  <a:lnTo>
                    <a:pt x="14" y="933"/>
                  </a:lnTo>
                  <a:lnTo>
                    <a:pt x="51" y="988"/>
                  </a:lnTo>
                  <a:lnTo>
                    <a:pt x="106" y="1025"/>
                  </a:lnTo>
                  <a:lnTo>
                    <a:pt x="173" y="1039"/>
                  </a:lnTo>
                  <a:lnTo>
                    <a:pt x="1558" y="1039"/>
                  </a:lnTo>
                  <a:lnTo>
                    <a:pt x="1625" y="1025"/>
                  </a:lnTo>
                  <a:lnTo>
                    <a:pt x="1680" y="988"/>
                  </a:lnTo>
                  <a:lnTo>
                    <a:pt x="1717" y="933"/>
                  </a:lnTo>
                  <a:lnTo>
                    <a:pt x="1731" y="866"/>
                  </a:lnTo>
                  <a:lnTo>
                    <a:pt x="1731" y="173"/>
                  </a:lnTo>
                  <a:lnTo>
                    <a:pt x="1717" y="106"/>
                  </a:lnTo>
                  <a:lnTo>
                    <a:pt x="1680" y="51"/>
                  </a:lnTo>
                  <a:lnTo>
                    <a:pt x="1625" y="14"/>
                  </a:lnTo>
                  <a:lnTo>
                    <a:pt x="1558" y="0"/>
                  </a:lnTo>
                  <a:lnTo>
                    <a:pt x="173" y="0"/>
                  </a:lnTo>
                  <a:close/>
                </a:path>
              </a:pathLst>
            </a:custGeom>
            <a:noFill/>
            <a:ln w="28575">
              <a:solidFill>
                <a:srgbClr val="006FC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128" name="Picture 80">
              <a:extLst>
                <a:ext uri="{FF2B5EF4-FFF2-40B4-BE49-F238E27FC236}">
                  <a16:creationId xmlns:a16="http://schemas.microsoft.com/office/drawing/2014/main" id="{11F63095-D7DA-4C4A-A0DF-2C1AEA9CF8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9" y="11044"/>
              <a:ext cx="2245" cy="1177"/>
            </a:xfrm>
            <a:prstGeom prst="rect">
              <a:avLst/>
            </a:prstGeom>
            <a:noFill/>
            <a:extLst>
              <a:ext uri="{909E8E84-426E-40DD-AFC4-6F175D3DCCD1}">
                <a14:hiddenFill xmlns:a14="http://schemas.microsoft.com/office/drawing/2010/main">
                  <a:solidFill>
                    <a:srgbClr val="FFFFFF"/>
                  </a:solidFill>
                </a14:hiddenFill>
              </a:ext>
            </a:extLst>
          </p:spPr>
        </p:pic>
        <p:sp>
          <p:nvSpPr>
            <p:cNvPr id="2059" name="Freeform 79">
              <a:extLst>
                <a:ext uri="{FF2B5EF4-FFF2-40B4-BE49-F238E27FC236}">
                  <a16:creationId xmlns:a16="http://schemas.microsoft.com/office/drawing/2014/main" id="{EAFDE3EB-F715-4BB4-952D-5E302981B321}"/>
                </a:ext>
              </a:extLst>
            </p:cNvPr>
            <p:cNvSpPr>
              <a:spLocks/>
            </p:cNvSpPr>
            <p:nvPr/>
          </p:nvSpPr>
          <p:spPr bwMode="auto">
            <a:xfrm>
              <a:off x="1173" y="9278"/>
              <a:ext cx="2245" cy="1177"/>
            </a:xfrm>
            <a:custGeom>
              <a:avLst/>
              <a:gdLst>
                <a:gd name="T0" fmla="+- 0 1453 1257"/>
                <a:gd name="T1" fmla="*/ T0 w 2245"/>
                <a:gd name="T2" fmla="+- 0 10068 10068"/>
                <a:gd name="T3" fmla="*/ 10068 h 1177"/>
                <a:gd name="T4" fmla="+- 0 1377 1257"/>
                <a:gd name="T5" fmla="*/ T4 w 2245"/>
                <a:gd name="T6" fmla="+- 0 10083 10068"/>
                <a:gd name="T7" fmla="*/ 10083 h 1177"/>
                <a:gd name="T8" fmla="+- 0 1314 1257"/>
                <a:gd name="T9" fmla="*/ T8 w 2245"/>
                <a:gd name="T10" fmla="+- 0 10125 10068"/>
                <a:gd name="T11" fmla="*/ 10125 h 1177"/>
                <a:gd name="T12" fmla="+- 0 1272 1257"/>
                <a:gd name="T13" fmla="*/ T12 w 2245"/>
                <a:gd name="T14" fmla="+- 0 10188 10068"/>
                <a:gd name="T15" fmla="*/ 10188 h 1177"/>
                <a:gd name="T16" fmla="+- 0 1257 1257"/>
                <a:gd name="T17" fmla="*/ T16 w 2245"/>
                <a:gd name="T18" fmla="+- 0 10264 10068"/>
                <a:gd name="T19" fmla="*/ 10264 h 1177"/>
                <a:gd name="T20" fmla="+- 0 1257 1257"/>
                <a:gd name="T21" fmla="*/ T20 w 2245"/>
                <a:gd name="T22" fmla="+- 0 11049 10068"/>
                <a:gd name="T23" fmla="*/ 11049 h 1177"/>
                <a:gd name="T24" fmla="+- 0 1272 1257"/>
                <a:gd name="T25" fmla="*/ T24 w 2245"/>
                <a:gd name="T26" fmla="+- 0 11125 10068"/>
                <a:gd name="T27" fmla="*/ 11125 h 1177"/>
                <a:gd name="T28" fmla="+- 0 1314 1257"/>
                <a:gd name="T29" fmla="*/ T28 w 2245"/>
                <a:gd name="T30" fmla="+- 0 11188 10068"/>
                <a:gd name="T31" fmla="*/ 11188 h 1177"/>
                <a:gd name="T32" fmla="+- 0 1377 1257"/>
                <a:gd name="T33" fmla="*/ T32 w 2245"/>
                <a:gd name="T34" fmla="+- 0 11230 10068"/>
                <a:gd name="T35" fmla="*/ 11230 h 1177"/>
                <a:gd name="T36" fmla="+- 0 1453 1257"/>
                <a:gd name="T37" fmla="*/ T36 w 2245"/>
                <a:gd name="T38" fmla="+- 0 11245 10068"/>
                <a:gd name="T39" fmla="*/ 11245 h 1177"/>
                <a:gd name="T40" fmla="+- 0 3306 1257"/>
                <a:gd name="T41" fmla="*/ T40 w 2245"/>
                <a:gd name="T42" fmla="+- 0 11245 10068"/>
                <a:gd name="T43" fmla="*/ 11245 h 1177"/>
                <a:gd name="T44" fmla="+- 0 3382 1257"/>
                <a:gd name="T45" fmla="*/ T44 w 2245"/>
                <a:gd name="T46" fmla="+- 0 11230 10068"/>
                <a:gd name="T47" fmla="*/ 11230 h 1177"/>
                <a:gd name="T48" fmla="+- 0 3445 1257"/>
                <a:gd name="T49" fmla="*/ T48 w 2245"/>
                <a:gd name="T50" fmla="+- 0 11188 10068"/>
                <a:gd name="T51" fmla="*/ 11188 h 1177"/>
                <a:gd name="T52" fmla="+- 0 3487 1257"/>
                <a:gd name="T53" fmla="*/ T52 w 2245"/>
                <a:gd name="T54" fmla="+- 0 11125 10068"/>
                <a:gd name="T55" fmla="*/ 11125 h 1177"/>
                <a:gd name="T56" fmla="+- 0 3502 1257"/>
                <a:gd name="T57" fmla="*/ T56 w 2245"/>
                <a:gd name="T58" fmla="+- 0 11049 10068"/>
                <a:gd name="T59" fmla="*/ 11049 h 1177"/>
                <a:gd name="T60" fmla="+- 0 3502 1257"/>
                <a:gd name="T61" fmla="*/ T60 w 2245"/>
                <a:gd name="T62" fmla="+- 0 10264 10068"/>
                <a:gd name="T63" fmla="*/ 10264 h 1177"/>
                <a:gd name="T64" fmla="+- 0 3487 1257"/>
                <a:gd name="T65" fmla="*/ T64 w 2245"/>
                <a:gd name="T66" fmla="+- 0 10188 10068"/>
                <a:gd name="T67" fmla="*/ 10188 h 1177"/>
                <a:gd name="T68" fmla="+- 0 3445 1257"/>
                <a:gd name="T69" fmla="*/ T68 w 2245"/>
                <a:gd name="T70" fmla="+- 0 10125 10068"/>
                <a:gd name="T71" fmla="*/ 10125 h 1177"/>
                <a:gd name="T72" fmla="+- 0 3382 1257"/>
                <a:gd name="T73" fmla="*/ T72 w 2245"/>
                <a:gd name="T74" fmla="+- 0 10083 10068"/>
                <a:gd name="T75" fmla="*/ 10083 h 1177"/>
                <a:gd name="T76" fmla="+- 0 3306 1257"/>
                <a:gd name="T77" fmla="*/ T76 w 2245"/>
                <a:gd name="T78" fmla="+- 0 10068 10068"/>
                <a:gd name="T79" fmla="*/ 10068 h 1177"/>
                <a:gd name="T80" fmla="+- 0 1453 1257"/>
                <a:gd name="T81" fmla="*/ T80 w 2245"/>
                <a:gd name="T82" fmla="+- 0 10068 10068"/>
                <a:gd name="T83" fmla="*/ 10068 h 117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2245" h="1177">
                  <a:moveTo>
                    <a:pt x="196" y="0"/>
                  </a:moveTo>
                  <a:lnTo>
                    <a:pt x="120" y="15"/>
                  </a:lnTo>
                  <a:lnTo>
                    <a:pt x="57" y="57"/>
                  </a:lnTo>
                  <a:lnTo>
                    <a:pt x="15" y="120"/>
                  </a:lnTo>
                  <a:lnTo>
                    <a:pt x="0" y="196"/>
                  </a:lnTo>
                  <a:lnTo>
                    <a:pt x="0" y="981"/>
                  </a:lnTo>
                  <a:lnTo>
                    <a:pt x="15" y="1057"/>
                  </a:lnTo>
                  <a:lnTo>
                    <a:pt x="57" y="1120"/>
                  </a:lnTo>
                  <a:lnTo>
                    <a:pt x="120" y="1162"/>
                  </a:lnTo>
                  <a:lnTo>
                    <a:pt x="196" y="1177"/>
                  </a:lnTo>
                  <a:lnTo>
                    <a:pt x="2049" y="1177"/>
                  </a:lnTo>
                  <a:lnTo>
                    <a:pt x="2125" y="1162"/>
                  </a:lnTo>
                  <a:lnTo>
                    <a:pt x="2188" y="1120"/>
                  </a:lnTo>
                  <a:lnTo>
                    <a:pt x="2230" y="1057"/>
                  </a:lnTo>
                  <a:lnTo>
                    <a:pt x="2245" y="981"/>
                  </a:lnTo>
                  <a:lnTo>
                    <a:pt x="2245" y="196"/>
                  </a:lnTo>
                  <a:lnTo>
                    <a:pt x="2230" y="120"/>
                  </a:lnTo>
                  <a:lnTo>
                    <a:pt x="2188" y="57"/>
                  </a:lnTo>
                  <a:lnTo>
                    <a:pt x="2125" y="15"/>
                  </a:lnTo>
                  <a:lnTo>
                    <a:pt x="2049" y="0"/>
                  </a:lnTo>
                  <a:lnTo>
                    <a:pt x="196" y="0"/>
                  </a:lnTo>
                  <a:close/>
                </a:path>
              </a:pathLst>
            </a:custGeom>
            <a:noFill/>
            <a:ln w="19050">
              <a:solidFill>
                <a:srgbClr val="006FC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0" name="AutoShape 78">
              <a:extLst>
                <a:ext uri="{FF2B5EF4-FFF2-40B4-BE49-F238E27FC236}">
                  <a16:creationId xmlns:a16="http://schemas.microsoft.com/office/drawing/2014/main" id="{27040BE6-C4F7-4C39-B3A8-64D6A0145C84}"/>
                </a:ext>
              </a:extLst>
            </p:cNvPr>
            <p:cNvSpPr>
              <a:spLocks/>
            </p:cNvSpPr>
            <p:nvPr/>
          </p:nvSpPr>
          <p:spPr bwMode="auto">
            <a:xfrm>
              <a:off x="2197" y="8766"/>
              <a:ext cx="165" cy="514"/>
            </a:xfrm>
            <a:custGeom>
              <a:avLst/>
              <a:gdLst>
                <a:gd name="T0" fmla="+- 0 2247 2197"/>
                <a:gd name="T1" fmla="*/ T0 w 120"/>
                <a:gd name="T2" fmla="+- 0 9975 8766"/>
                <a:gd name="T3" fmla="*/ 9975 h 1329"/>
                <a:gd name="T4" fmla="+- 0 2197 2197"/>
                <a:gd name="T5" fmla="*/ T4 w 120"/>
                <a:gd name="T6" fmla="+- 0 9975 8766"/>
                <a:gd name="T7" fmla="*/ 9975 h 1329"/>
                <a:gd name="T8" fmla="+- 0 2257 2197"/>
                <a:gd name="T9" fmla="*/ T8 w 120"/>
                <a:gd name="T10" fmla="+- 0 10095 8766"/>
                <a:gd name="T11" fmla="*/ 10095 h 1329"/>
                <a:gd name="T12" fmla="+- 0 2302 2197"/>
                <a:gd name="T13" fmla="*/ T12 w 120"/>
                <a:gd name="T14" fmla="+- 0 10005 8766"/>
                <a:gd name="T15" fmla="*/ 10005 h 1329"/>
                <a:gd name="T16" fmla="+- 0 2251 2197"/>
                <a:gd name="T17" fmla="*/ T16 w 120"/>
                <a:gd name="T18" fmla="+- 0 10005 8766"/>
                <a:gd name="T19" fmla="*/ 10005 h 1329"/>
                <a:gd name="T20" fmla="+- 0 2247 2197"/>
                <a:gd name="T21" fmla="*/ T20 w 120"/>
                <a:gd name="T22" fmla="+- 0 10001 8766"/>
                <a:gd name="T23" fmla="*/ 10001 h 1329"/>
                <a:gd name="T24" fmla="+- 0 2247 2197"/>
                <a:gd name="T25" fmla="*/ T24 w 120"/>
                <a:gd name="T26" fmla="+- 0 9975 8766"/>
                <a:gd name="T27" fmla="*/ 9975 h 1329"/>
                <a:gd name="T28" fmla="+- 0 2263 2197"/>
                <a:gd name="T29" fmla="*/ T28 w 120"/>
                <a:gd name="T30" fmla="+- 0 8766 8766"/>
                <a:gd name="T31" fmla="*/ 8766 h 1329"/>
                <a:gd name="T32" fmla="+- 0 2251 2197"/>
                <a:gd name="T33" fmla="*/ T32 w 120"/>
                <a:gd name="T34" fmla="+- 0 8766 8766"/>
                <a:gd name="T35" fmla="*/ 8766 h 1329"/>
                <a:gd name="T36" fmla="+- 0 2247 2197"/>
                <a:gd name="T37" fmla="*/ T36 w 120"/>
                <a:gd name="T38" fmla="+- 0 8770 8766"/>
                <a:gd name="T39" fmla="*/ 8770 h 1329"/>
                <a:gd name="T40" fmla="+- 0 2247 2197"/>
                <a:gd name="T41" fmla="*/ T40 w 120"/>
                <a:gd name="T42" fmla="+- 0 10001 8766"/>
                <a:gd name="T43" fmla="*/ 10001 h 1329"/>
                <a:gd name="T44" fmla="+- 0 2251 2197"/>
                <a:gd name="T45" fmla="*/ T44 w 120"/>
                <a:gd name="T46" fmla="+- 0 10005 8766"/>
                <a:gd name="T47" fmla="*/ 10005 h 1329"/>
                <a:gd name="T48" fmla="+- 0 2263 2197"/>
                <a:gd name="T49" fmla="*/ T48 w 120"/>
                <a:gd name="T50" fmla="+- 0 10005 8766"/>
                <a:gd name="T51" fmla="*/ 10005 h 1329"/>
                <a:gd name="T52" fmla="+- 0 2267 2197"/>
                <a:gd name="T53" fmla="*/ T52 w 120"/>
                <a:gd name="T54" fmla="+- 0 10001 8766"/>
                <a:gd name="T55" fmla="*/ 10001 h 1329"/>
                <a:gd name="T56" fmla="+- 0 2267 2197"/>
                <a:gd name="T57" fmla="*/ T56 w 120"/>
                <a:gd name="T58" fmla="+- 0 8770 8766"/>
                <a:gd name="T59" fmla="*/ 8770 h 1329"/>
                <a:gd name="T60" fmla="+- 0 2263 2197"/>
                <a:gd name="T61" fmla="*/ T60 w 120"/>
                <a:gd name="T62" fmla="+- 0 8766 8766"/>
                <a:gd name="T63" fmla="*/ 8766 h 1329"/>
                <a:gd name="T64" fmla="+- 0 2317 2197"/>
                <a:gd name="T65" fmla="*/ T64 w 120"/>
                <a:gd name="T66" fmla="+- 0 9975 8766"/>
                <a:gd name="T67" fmla="*/ 9975 h 1329"/>
                <a:gd name="T68" fmla="+- 0 2267 2197"/>
                <a:gd name="T69" fmla="*/ T68 w 120"/>
                <a:gd name="T70" fmla="+- 0 9975 8766"/>
                <a:gd name="T71" fmla="*/ 9975 h 1329"/>
                <a:gd name="T72" fmla="+- 0 2267 2197"/>
                <a:gd name="T73" fmla="*/ T72 w 120"/>
                <a:gd name="T74" fmla="+- 0 10001 8766"/>
                <a:gd name="T75" fmla="*/ 10001 h 1329"/>
                <a:gd name="T76" fmla="+- 0 2263 2197"/>
                <a:gd name="T77" fmla="*/ T76 w 120"/>
                <a:gd name="T78" fmla="+- 0 10005 8766"/>
                <a:gd name="T79" fmla="*/ 10005 h 1329"/>
                <a:gd name="T80" fmla="+- 0 2302 2197"/>
                <a:gd name="T81" fmla="*/ T80 w 120"/>
                <a:gd name="T82" fmla="+- 0 10005 8766"/>
                <a:gd name="T83" fmla="*/ 10005 h 1329"/>
                <a:gd name="T84" fmla="+- 0 2317 2197"/>
                <a:gd name="T85" fmla="*/ T84 w 120"/>
                <a:gd name="T86" fmla="+- 0 9975 8766"/>
                <a:gd name="T87" fmla="*/ 9975 h 132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120" h="1329">
                  <a:moveTo>
                    <a:pt x="50" y="1209"/>
                  </a:moveTo>
                  <a:lnTo>
                    <a:pt x="0" y="1209"/>
                  </a:lnTo>
                  <a:lnTo>
                    <a:pt x="60" y="1329"/>
                  </a:lnTo>
                  <a:lnTo>
                    <a:pt x="105" y="1239"/>
                  </a:lnTo>
                  <a:lnTo>
                    <a:pt x="54" y="1239"/>
                  </a:lnTo>
                  <a:lnTo>
                    <a:pt x="50" y="1235"/>
                  </a:lnTo>
                  <a:lnTo>
                    <a:pt x="50" y="1209"/>
                  </a:lnTo>
                  <a:close/>
                  <a:moveTo>
                    <a:pt x="66" y="0"/>
                  </a:moveTo>
                  <a:lnTo>
                    <a:pt x="54" y="0"/>
                  </a:lnTo>
                  <a:lnTo>
                    <a:pt x="50" y="4"/>
                  </a:lnTo>
                  <a:lnTo>
                    <a:pt x="50" y="1235"/>
                  </a:lnTo>
                  <a:lnTo>
                    <a:pt x="54" y="1239"/>
                  </a:lnTo>
                  <a:lnTo>
                    <a:pt x="66" y="1239"/>
                  </a:lnTo>
                  <a:lnTo>
                    <a:pt x="70" y="1235"/>
                  </a:lnTo>
                  <a:lnTo>
                    <a:pt x="70" y="4"/>
                  </a:lnTo>
                  <a:lnTo>
                    <a:pt x="66" y="0"/>
                  </a:lnTo>
                  <a:close/>
                  <a:moveTo>
                    <a:pt x="120" y="1209"/>
                  </a:moveTo>
                  <a:lnTo>
                    <a:pt x="70" y="1209"/>
                  </a:lnTo>
                  <a:lnTo>
                    <a:pt x="70" y="1235"/>
                  </a:lnTo>
                  <a:lnTo>
                    <a:pt x="66" y="1239"/>
                  </a:lnTo>
                  <a:lnTo>
                    <a:pt x="105" y="1239"/>
                  </a:lnTo>
                  <a:lnTo>
                    <a:pt x="120" y="120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1" name="Text Box 77">
              <a:extLst>
                <a:ext uri="{FF2B5EF4-FFF2-40B4-BE49-F238E27FC236}">
                  <a16:creationId xmlns:a16="http://schemas.microsoft.com/office/drawing/2014/main" id="{56756E05-F94A-4CEB-BC93-947E0E6A43B2}"/>
                </a:ext>
              </a:extLst>
            </p:cNvPr>
            <p:cNvSpPr txBox="1">
              <a:spLocks noChangeArrowheads="1"/>
            </p:cNvSpPr>
            <p:nvPr/>
          </p:nvSpPr>
          <p:spPr bwMode="auto">
            <a:xfrm>
              <a:off x="1834" y="7813"/>
              <a:ext cx="963"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Calibri" panose="020F0502020204030204" pitchFamily="34" charset="0"/>
                  <a:ea typeface="Cambria" panose="02040503050406030204" pitchFamily="18" charset="0"/>
                  <a:cs typeface="Calibri" panose="020F0502020204030204" pitchFamily="34" charset="0"/>
                </a:rPr>
                <a:t>Project</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Calibri" panose="020F0502020204030204" pitchFamily="34" charset="0"/>
                  <a:ea typeface="Cambria" panose="02040503050406030204" pitchFamily="18" charset="0"/>
                  <a:cs typeface="Calibri" panose="020F0502020204030204" pitchFamily="34" charset="0"/>
                </a:rPr>
                <a:t>Officer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62" name="Text Box 76">
              <a:extLst>
                <a:ext uri="{FF2B5EF4-FFF2-40B4-BE49-F238E27FC236}">
                  <a16:creationId xmlns:a16="http://schemas.microsoft.com/office/drawing/2014/main" id="{B983BF6A-6BB5-4DE6-A096-03630CFB91E6}"/>
                </a:ext>
              </a:extLst>
            </p:cNvPr>
            <p:cNvSpPr txBox="1">
              <a:spLocks noChangeArrowheads="1"/>
            </p:cNvSpPr>
            <p:nvPr/>
          </p:nvSpPr>
          <p:spPr bwMode="auto">
            <a:xfrm>
              <a:off x="1544" y="9546"/>
              <a:ext cx="1563"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Calibri" panose="020F0502020204030204" pitchFamily="34" charset="0"/>
                  <a:ea typeface="Cambria" panose="02040503050406030204" pitchFamily="18" charset="0"/>
                  <a:cs typeface="Calibri" panose="020F0502020204030204" pitchFamily="34" charset="0"/>
                </a:rPr>
                <a:t>Community</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err="1">
                  <a:ln>
                    <a:noFill/>
                  </a:ln>
                  <a:solidFill>
                    <a:schemeClr val="tx1"/>
                  </a:solidFill>
                  <a:effectLst/>
                  <a:latin typeface="Calibri" panose="020F0502020204030204" pitchFamily="34" charset="0"/>
                  <a:ea typeface="Cambria" panose="02040503050406030204" pitchFamily="18" charset="0"/>
                  <a:cs typeface="Calibri" panose="020F0502020204030204" pitchFamily="34" charset="0"/>
                </a:rPr>
                <a:t>Organiser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2063" name="Rectangle 87">
            <a:extLst>
              <a:ext uri="{FF2B5EF4-FFF2-40B4-BE49-F238E27FC236}">
                <a16:creationId xmlns:a16="http://schemas.microsoft.com/office/drawing/2014/main" id="{2EACFA4A-48E6-4D12-B7DB-070D0E409852}"/>
              </a:ext>
            </a:extLst>
          </p:cNvPr>
          <p:cNvSpPr>
            <a:spLocks noChangeArrowheads="1"/>
          </p:cNvSpPr>
          <p:nvPr/>
        </p:nvSpPr>
        <p:spPr bwMode="auto">
          <a:xfrm>
            <a:off x="112644" y="-119932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64" name="Rectangle 90">
            <a:extLst>
              <a:ext uri="{FF2B5EF4-FFF2-40B4-BE49-F238E27FC236}">
                <a16:creationId xmlns:a16="http://schemas.microsoft.com/office/drawing/2014/main" id="{A2C5EB97-9460-4952-AF94-9202E698E5B1}"/>
              </a:ext>
            </a:extLst>
          </p:cNvPr>
          <p:cNvSpPr>
            <a:spLocks noChangeArrowheads="1"/>
          </p:cNvSpPr>
          <p:nvPr/>
        </p:nvSpPr>
        <p:spPr bwMode="auto">
          <a:xfrm>
            <a:off x="-251101" y="-155998"/>
            <a:ext cx="11589169" cy="1177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200" b="1" i="0" u="none" strike="noStrike" cap="none" normalizeH="0" baseline="0" dirty="0">
              <a:ln>
                <a:noFill/>
              </a:ln>
              <a:solidFill>
                <a:srgbClr val="17365D"/>
              </a:solidFill>
              <a:effectLst/>
              <a:ea typeface="Cambria" panose="02040503050406030204" pitchFamily="18" charset="0"/>
              <a:cs typeface="Cambria" panose="02040503050406030204" pitchFamily="18" charset="0"/>
            </a:endParaRPr>
          </a:p>
          <a:p>
            <a:pPr eaLnBrk="0" fontAlgn="base" hangingPunct="0">
              <a:spcBef>
                <a:spcPct val="0"/>
              </a:spcBef>
              <a:spcAft>
                <a:spcPct val="0"/>
              </a:spcAft>
            </a:pPr>
            <a:r>
              <a:rPr kumimoji="0" lang="en-US" altLang="en-US" sz="2000" b="1" i="0" u="none" strike="noStrike" cap="none" normalizeH="0" baseline="0" dirty="0">
                <a:ln>
                  <a:noFill/>
                </a:ln>
                <a:solidFill>
                  <a:srgbClr val="17365D"/>
                </a:solidFill>
                <a:effectLst>
                  <a:outerShdw blurRad="38100" dist="38100" dir="2700000" algn="tl">
                    <a:srgbClr val="000000">
                      <a:alpha val="43137"/>
                    </a:srgbClr>
                  </a:outerShdw>
                </a:effectLst>
                <a:latin typeface="Arial" panose="020B0604020202020204" pitchFamily="34" charset="0"/>
                <a:ea typeface="Cambria" panose="02040503050406030204" pitchFamily="18" charset="0"/>
                <a:cs typeface="Cambria" panose="02040503050406030204" pitchFamily="18" charset="0"/>
              </a:rPr>
              <a:t>                     EXAMPLE OF A ULB STRUCTURE OF </a:t>
            </a:r>
            <a:r>
              <a:rPr lang="en-US" altLang="en-US" sz="2000" b="1" dirty="0">
                <a:solidFill>
                  <a:srgbClr val="17365D"/>
                </a:solidFill>
                <a:effectLst>
                  <a:outerShdw blurRad="38100" dist="38100" dir="2700000" algn="tl">
                    <a:srgbClr val="000000">
                      <a:alpha val="43137"/>
                    </a:srgbClr>
                  </a:outerShdw>
                </a:effectLst>
                <a:latin typeface="Arial" panose="020B0604020202020204" pitchFamily="34" charset="0"/>
                <a:ea typeface="Cambria" panose="02040503050406030204" pitchFamily="18" charset="0"/>
                <a:cs typeface="Cambria" panose="02040503050406030204" pitchFamily="18" charset="0"/>
              </a:rPr>
              <a:t>ROURKELA MUNICIPAL CORPORATION</a:t>
            </a:r>
            <a:endParaRPr lang="en-US" altLang="en-US" sz="1400" b="1" dirty="0">
              <a:effectLst>
                <a:outerShdw blurRad="38100" dist="38100" dir="2700000" algn="tl">
                  <a:srgbClr val="000000">
                    <a:alpha val="43137"/>
                  </a:srgbClr>
                </a:outerShdw>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5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66" name="Rectangle 92">
            <a:extLst>
              <a:ext uri="{FF2B5EF4-FFF2-40B4-BE49-F238E27FC236}">
                <a16:creationId xmlns:a16="http://schemas.microsoft.com/office/drawing/2014/main" id="{247B067F-A2A5-40EE-86A4-7529EDB5686D}"/>
              </a:ext>
            </a:extLst>
          </p:cNvPr>
          <p:cNvSpPr>
            <a:spLocks noChangeArrowheads="1"/>
          </p:cNvSpPr>
          <p:nvPr/>
        </p:nvSpPr>
        <p:spPr bwMode="auto">
          <a:xfrm>
            <a:off x="112644" y="-74212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200" b="1" i="0" u="none" strike="noStrike" cap="none" normalizeH="0" baseline="0">
              <a:ln>
                <a:noFill/>
              </a:ln>
              <a:solidFill>
                <a:schemeClr val="tx1"/>
              </a:solidFill>
              <a:effectLst/>
              <a:ea typeface="Cambria" panose="02040503050406030204" pitchFamily="18" charset="0"/>
              <a:cs typeface="Cambria" panose="020405030504060302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2200" b="1" i="0" u="none" strike="noStrike" cap="none" normalizeH="0" baseline="0">
                <a:ln>
                  <a:noFill/>
                </a:ln>
                <a:solidFill>
                  <a:schemeClr val="tx1"/>
                </a:solidFill>
                <a:effectLst/>
                <a:latin typeface="Arial" panose="020B0604020202020204" pitchFamily="34" charset="0"/>
                <a:ea typeface="Cambria" panose="02040503050406030204" pitchFamily="18" charset="0"/>
                <a:cs typeface="Cambria" panose="02040503050406030204" pitchFamily="18" charset="0"/>
              </a:rPr>
            </a:br>
            <a:endParaRPr kumimoji="0" lang="en-US" altLang="en-US" sz="11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67" name="Rectangle 106">
            <a:extLst>
              <a:ext uri="{FF2B5EF4-FFF2-40B4-BE49-F238E27FC236}">
                <a16:creationId xmlns:a16="http://schemas.microsoft.com/office/drawing/2014/main" id="{B0D60CDC-2D0C-4CF9-BFD6-6CCCE7F2BD5D}"/>
              </a:ext>
            </a:extLst>
          </p:cNvPr>
          <p:cNvSpPr>
            <a:spLocks noChangeArrowheads="1"/>
          </p:cNvSpPr>
          <p:nvPr/>
        </p:nvSpPr>
        <p:spPr bwMode="auto">
          <a:xfrm>
            <a:off x="112644" y="-73735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200" b="1" i="0" u="none" strike="noStrike" cap="none" normalizeH="0" baseline="0">
              <a:ln>
                <a:noFill/>
              </a:ln>
              <a:solidFill>
                <a:schemeClr val="tx1"/>
              </a:solidFill>
              <a:effectLst/>
              <a:ea typeface="Cambria" panose="02040503050406030204" pitchFamily="18" charset="0"/>
              <a:cs typeface="Cambria" panose="020405030504060302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2200" b="1" i="0" u="none" strike="noStrike" cap="none" normalizeH="0" baseline="0">
                <a:ln>
                  <a:noFill/>
                </a:ln>
                <a:solidFill>
                  <a:schemeClr val="tx1"/>
                </a:solidFill>
                <a:effectLst/>
                <a:latin typeface="Arial" panose="020B0604020202020204" pitchFamily="34" charset="0"/>
                <a:ea typeface="Cambria" panose="02040503050406030204" pitchFamily="18" charset="0"/>
                <a:cs typeface="Cambria" panose="02040503050406030204" pitchFamily="18"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2070" name="Picture 2069">
            <a:extLst>
              <a:ext uri="{FF2B5EF4-FFF2-40B4-BE49-F238E27FC236}">
                <a16:creationId xmlns:a16="http://schemas.microsoft.com/office/drawing/2014/main" id="{DF74CF5D-5B80-4E72-A60A-005DCDEC5F9B}"/>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226715" y="728476"/>
            <a:ext cx="655104" cy="6065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72" name="Picture 2071">
            <a:extLst>
              <a:ext uri="{FF2B5EF4-FFF2-40B4-BE49-F238E27FC236}">
                <a16:creationId xmlns:a16="http://schemas.microsoft.com/office/drawing/2014/main" id="{CE7C6561-EDDF-4278-8181-BE52131C18A4}"/>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222151" y="1950291"/>
            <a:ext cx="642663" cy="6585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2" name="Freeform 79">
            <a:extLst>
              <a:ext uri="{FF2B5EF4-FFF2-40B4-BE49-F238E27FC236}">
                <a16:creationId xmlns:a16="http://schemas.microsoft.com/office/drawing/2014/main" id="{2F2C8B44-008A-4C01-863A-EC672F1147EA}"/>
              </a:ext>
            </a:extLst>
          </p:cNvPr>
          <p:cNvSpPr>
            <a:spLocks/>
          </p:cNvSpPr>
          <p:nvPr/>
        </p:nvSpPr>
        <p:spPr bwMode="auto">
          <a:xfrm>
            <a:off x="931490" y="5665600"/>
            <a:ext cx="1425575" cy="747294"/>
          </a:xfrm>
          <a:custGeom>
            <a:avLst/>
            <a:gdLst>
              <a:gd name="T0" fmla="+- 0 1453 1257"/>
              <a:gd name="T1" fmla="*/ T0 w 2245"/>
              <a:gd name="T2" fmla="+- 0 10068 10068"/>
              <a:gd name="T3" fmla="*/ 10068 h 1177"/>
              <a:gd name="T4" fmla="+- 0 1377 1257"/>
              <a:gd name="T5" fmla="*/ T4 w 2245"/>
              <a:gd name="T6" fmla="+- 0 10083 10068"/>
              <a:gd name="T7" fmla="*/ 10083 h 1177"/>
              <a:gd name="T8" fmla="+- 0 1314 1257"/>
              <a:gd name="T9" fmla="*/ T8 w 2245"/>
              <a:gd name="T10" fmla="+- 0 10125 10068"/>
              <a:gd name="T11" fmla="*/ 10125 h 1177"/>
              <a:gd name="T12" fmla="+- 0 1272 1257"/>
              <a:gd name="T13" fmla="*/ T12 w 2245"/>
              <a:gd name="T14" fmla="+- 0 10188 10068"/>
              <a:gd name="T15" fmla="*/ 10188 h 1177"/>
              <a:gd name="T16" fmla="+- 0 1257 1257"/>
              <a:gd name="T17" fmla="*/ T16 w 2245"/>
              <a:gd name="T18" fmla="+- 0 10264 10068"/>
              <a:gd name="T19" fmla="*/ 10264 h 1177"/>
              <a:gd name="T20" fmla="+- 0 1257 1257"/>
              <a:gd name="T21" fmla="*/ T20 w 2245"/>
              <a:gd name="T22" fmla="+- 0 11049 10068"/>
              <a:gd name="T23" fmla="*/ 11049 h 1177"/>
              <a:gd name="T24" fmla="+- 0 1272 1257"/>
              <a:gd name="T25" fmla="*/ T24 w 2245"/>
              <a:gd name="T26" fmla="+- 0 11125 10068"/>
              <a:gd name="T27" fmla="*/ 11125 h 1177"/>
              <a:gd name="T28" fmla="+- 0 1314 1257"/>
              <a:gd name="T29" fmla="*/ T28 w 2245"/>
              <a:gd name="T30" fmla="+- 0 11188 10068"/>
              <a:gd name="T31" fmla="*/ 11188 h 1177"/>
              <a:gd name="T32" fmla="+- 0 1377 1257"/>
              <a:gd name="T33" fmla="*/ T32 w 2245"/>
              <a:gd name="T34" fmla="+- 0 11230 10068"/>
              <a:gd name="T35" fmla="*/ 11230 h 1177"/>
              <a:gd name="T36" fmla="+- 0 1453 1257"/>
              <a:gd name="T37" fmla="*/ T36 w 2245"/>
              <a:gd name="T38" fmla="+- 0 11245 10068"/>
              <a:gd name="T39" fmla="*/ 11245 h 1177"/>
              <a:gd name="T40" fmla="+- 0 3306 1257"/>
              <a:gd name="T41" fmla="*/ T40 w 2245"/>
              <a:gd name="T42" fmla="+- 0 11245 10068"/>
              <a:gd name="T43" fmla="*/ 11245 h 1177"/>
              <a:gd name="T44" fmla="+- 0 3382 1257"/>
              <a:gd name="T45" fmla="*/ T44 w 2245"/>
              <a:gd name="T46" fmla="+- 0 11230 10068"/>
              <a:gd name="T47" fmla="*/ 11230 h 1177"/>
              <a:gd name="T48" fmla="+- 0 3445 1257"/>
              <a:gd name="T49" fmla="*/ T48 w 2245"/>
              <a:gd name="T50" fmla="+- 0 11188 10068"/>
              <a:gd name="T51" fmla="*/ 11188 h 1177"/>
              <a:gd name="T52" fmla="+- 0 3487 1257"/>
              <a:gd name="T53" fmla="*/ T52 w 2245"/>
              <a:gd name="T54" fmla="+- 0 11125 10068"/>
              <a:gd name="T55" fmla="*/ 11125 h 1177"/>
              <a:gd name="T56" fmla="+- 0 3502 1257"/>
              <a:gd name="T57" fmla="*/ T56 w 2245"/>
              <a:gd name="T58" fmla="+- 0 11049 10068"/>
              <a:gd name="T59" fmla="*/ 11049 h 1177"/>
              <a:gd name="T60" fmla="+- 0 3502 1257"/>
              <a:gd name="T61" fmla="*/ T60 w 2245"/>
              <a:gd name="T62" fmla="+- 0 10264 10068"/>
              <a:gd name="T63" fmla="*/ 10264 h 1177"/>
              <a:gd name="T64" fmla="+- 0 3487 1257"/>
              <a:gd name="T65" fmla="*/ T64 w 2245"/>
              <a:gd name="T66" fmla="+- 0 10188 10068"/>
              <a:gd name="T67" fmla="*/ 10188 h 1177"/>
              <a:gd name="T68" fmla="+- 0 3445 1257"/>
              <a:gd name="T69" fmla="*/ T68 w 2245"/>
              <a:gd name="T70" fmla="+- 0 10125 10068"/>
              <a:gd name="T71" fmla="*/ 10125 h 1177"/>
              <a:gd name="T72" fmla="+- 0 3382 1257"/>
              <a:gd name="T73" fmla="*/ T72 w 2245"/>
              <a:gd name="T74" fmla="+- 0 10083 10068"/>
              <a:gd name="T75" fmla="*/ 10083 h 1177"/>
              <a:gd name="T76" fmla="+- 0 3306 1257"/>
              <a:gd name="T77" fmla="*/ T76 w 2245"/>
              <a:gd name="T78" fmla="+- 0 10068 10068"/>
              <a:gd name="T79" fmla="*/ 10068 h 1177"/>
              <a:gd name="T80" fmla="+- 0 1453 1257"/>
              <a:gd name="T81" fmla="*/ T80 w 2245"/>
              <a:gd name="T82" fmla="+- 0 10068 10068"/>
              <a:gd name="T83" fmla="*/ 10068 h 117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2245" h="1177">
                <a:moveTo>
                  <a:pt x="196" y="0"/>
                </a:moveTo>
                <a:lnTo>
                  <a:pt x="120" y="15"/>
                </a:lnTo>
                <a:lnTo>
                  <a:pt x="57" y="57"/>
                </a:lnTo>
                <a:lnTo>
                  <a:pt x="15" y="120"/>
                </a:lnTo>
                <a:lnTo>
                  <a:pt x="0" y="196"/>
                </a:lnTo>
                <a:lnTo>
                  <a:pt x="0" y="981"/>
                </a:lnTo>
                <a:lnTo>
                  <a:pt x="15" y="1057"/>
                </a:lnTo>
                <a:lnTo>
                  <a:pt x="57" y="1120"/>
                </a:lnTo>
                <a:lnTo>
                  <a:pt x="120" y="1162"/>
                </a:lnTo>
                <a:lnTo>
                  <a:pt x="196" y="1177"/>
                </a:lnTo>
                <a:lnTo>
                  <a:pt x="2049" y="1177"/>
                </a:lnTo>
                <a:lnTo>
                  <a:pt x="2125" y="1162"/>
                </a:lnTo>
                <a:lnTo>
                  <a:pt x="2188" y="1120"/>
                </a:lnTo>
                <a:lnTo>
                  <a:pt x="2230" y="1057"/>
                </a:lnTo>
                <a:lnTo>
                  <a:pt x="2245" y="981"/>
                </a:lnTo>
                <a:lnTo>
                  <a:pt x="2245" y="196"/>
                </a:lnTo>
                <a:lnTo>
                  <a:pt x="2230" y="120"/>
                </a:lnTo>
                <a:lnTo>
                  <a:pt x="2188" y="57"/>
                </a:lnTo>
                <a:lnTo>
                  <a:pt x="2125" y="15"/>
                </a:lnTo>
                <a:lnTo>
                  <a:pt x="2049" y="0"/>
                </a:lnTo>
                <a:lnTo>
                  <a:pt x="196" y="0"/>
                </a:lnTo>
                <a:close/>
              </a:path>
            </a:pathLst>
          </a:custGeom>
          <a:noFill/>
          <a:ln w="19050">
            <a:solidFill>
              <a:srgbClr val="006FC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 name="Text Box 76">
            <a:extLst>
              <a:ext uri="{FF2B5EF4-FFF2-40B4-BE49-F238E27FC236}">
                <a16:creationId xmlns:a16="http://schemas.microsoft.com/office/drawing/2014/main" id="{356ABEB0-E597-4D74-8A94-5FCF63A43108}"/>
              </a:ext>
            </a:extLst>
          </p:cNvPr>
          <p:cNvSpPr txBox="1">
            <a:spLocks noChangeArrowheads="1"/>
          </p:cNvSpPr>
          <p:nvPr/>
        </p:nvSpPr>
        <p:spPr bwMode="auto">
          <a:xfrm>
            <a:off x="930081" y="5842122"/>
            <a:ext cx="1425575" cy="623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rPr>
              <a:t>CMMU MANAGER</a:t>
            </a:r>
          </a:p>
        </p:txBody>
      </p:sp>
      <p:sp>
        <p:nvSpPr>
          <p:cNvPr id="105" name="AutoShape 78">
            <a:extLst>
              <a:ext uri="{FF2B5EF4-FFF2-40B4-BE49-F238E27FC236}">
                <a16:creationId xmlns:a16="http://schemas.microsoft.com/office/drawing/2014/main" id="{14BA68C3-8E13-486F-9F9F-BEA263DCCF4C}"/>
              </a:ext>
            </a:extLst>
          </p:cNvPr>
          <p:cNvSpPr>
            <a:spLocks/>
          </p:cNvSpPr>
          <p:nvPr/>
        </p:nvSpPr>
        <p:spPr bwMode="auto">
          <a:xfrm rot="10800000" flipH="1" flipV="1">
            <a:off x="1608294" y="5414764"/>
            <a:ext cx="101049" cy="195176"/>
          </a:xfrm>
          <a:custGeom>
            <a:avLst/>
            <a:gdLst>
              <a:gd name="T0" fmla="+- 0 2247 2197"/>
              <a:gd name="T1" fmla="*/ T0 w 120"/>
              <a:gd name="T2" fmla="+- 0 9975 8766"/>
              <a:gd name="T3" fmla="*/ 9975 h 1329"/>
              <a:gd name="T4" fmla="+- 0 2197 2197"/>
              <a:gd name="T5" fmla="*/ T4 w 120"/>
              <a:gd name="T6" fmla="+- 0 9975 8766"/>
              <a:gd name="T7" fmla="*/ 9975 h 1329"/>
              <a:gd name="T8" fmla="+- 0 2257 2197"/>
              <a:gd name="T9" fmla="*/ T8 w 120"/>
              <a:gd name="T10" fmla="+- 0 10095 8766"/>
              <a:gd name="T11" fmla="*/ 10095 h 1329"/>
              <a:gd name="T12" fmla="+- 0 2302 2197"/>
              <a:gd name="T13" fmla="*/ T12 w 120"/>
              <a:gd name="T14" fmla="+- 0 10005 8766"/>
              <a:gd name="T15" fmla="*/ 10005 h 1329"/>
              <a:gd name="T16" fmla="+- 0 2251 2197"/>
              <a:gd name="T17" fmla="*/ T16 w 120"/>
              <a:gd name="T18" fmla="+- 0 10005 8766"/>
              <a:gd name="T19" fmla="*/ 10005 h 1329"/>
              <a:gd name="T20" fmla="+- 0 2247 2197"/>
              <a:gd name="T21" fmla="*/ T20 w 120"/>
              <a:gd name="T22" fmla="+- 0 10001 8766"/>
              <a:gd name="T23" fmla="*/ 10001 h 1329"/>
              <a:gd name="T24" fmla="+- 0 2247 2197"/>
              <a:gd name="T25" fmla="*/ T24 w 120"/>
              <a:gd name="T26" fmla="+- 0 9975 8766"/>
              <a:gd name="T27" fmla="*/ 9975 h 1329"/>
              <a:gd name="T28" fmla="+- 0 2263 2197"/>
              <a:gd name="T29" fmla="*/ T28 w 120"/>
              <a:gd name="T30" fmla="+- 0 8766 8766"/>
              <a:gd name="T31" fmla="*/ 8766 h 1329"/>
              <a:gd name="T32" fmla="+- 0 2251 2197"/>
              <a:gd name="T33" fmla="*/ T32 w 120"/>
              <a:gd name="T34" fmla="+- 0 8766 8766"/>
              <a:gd name="T35" fmla="*/ 8766 h 1329"/>
              <a:gd name="T36" fmla="+- 0 2247 2197"/>
              <a:gd name="T37" fmla="*/ T36 w 120"/>
              <a:gd name="T38" fmla="+- 0 8770 8766"/>
              <a:gd name="T39" fmla="*/ 8770 h 1329"/>
              <a:gd name="T40" fmla="+- 0 2247 2197"/>
              <a:gd name="T41" fmla="*/ T40 w 120"/>
              <a:gd name="T42" fmla="+- 0 10001 8766"/>
              <a:gd name="T43" fmla="*/ 10001 h 1329"/>
              <a:gd name="T44" fmla="+- 0 2251 2197"/>
              <a:gd name="T45" fmla="*/ T44 w 120"/>
              <a:gd name="T46" fmla="+- 0 10005 8766"/>
              <a:gd name="T47" fmla="*/ 10005 h 1329"/>
              <a:gd name="T48" fmla="+- 0 2263 2197"/>
              <a:gd name="T49" fmla="*/ T48 w 120"/>
              <a:gd name="T50" fmla="+- 0 10005 8766"/>
              <a:gd name="T51" fmla="*/ 10005 h 1329"/>
              <a:gd name="T52" fmla="+- 0 2267 2197"/>
              <a:gd name="T53" fmla="*/ T52 w 120"/>
              <a:gd name="T54" fmla="+- 0 10001 8766"/>
              <a:gd name="T55" fmla="*/ 10001 h 1329"/>
              <a:gd name="T56" fmla="+- 0 2267 2197"/>
              <a:gd name="T57" fmla="*/ T56 w 120"/>
              <a:gd name="T58" fmla="+- 0 8770 8766"/>
              <a:gd name="T59" fmla="*/ 8770 h 1329"/>
              <a:gd name="T60" fmla="+- 0 2263 2197"/>
              <a:gd name="T61" fmla="*/ T60 w 120"/>
              <a:gd name="T62" fmla="+- 0 8766 8766"/>
              <a:gd name="T63" fmla="*/ 8766 h 1329"/>
              <a:gd name="T64" fmla="+- 0 2317 2197"/>
              <a:gd name="T65" fmla="*/ T64 w 120"/>
              <a:gd name="T66" fmla="+- 0 9975 8766"/>
              <a:gd name="T67" fmla="*/ 9975 h 1329"/>
              <a:gd name="T68" fmla="+- 0 2267 2197"/>
              <a:gd name="T69" fmla="*/ T68 w 120"/>
              <a:gd name="T70" fmla="+- 0 9975 8766"/>
              <a:gd name="T71" fmla="*/ 9975 h 1329"/>
              <a:gd name="T72" fmla="+- 0 2267 2197"/>
              <a:gd name="T73" fmla="*/ T72 w 120"/>
              <a:gd name="T74" fmla="+- 0 10001 8766"/>
              <a:gd name="T75" fmla="*/ 10001 h 1329"/>
              <a:gd name="T76" fmla="+- 0 2263 2197"/>
              <a:gd name="T77" fmla="*/ T76 w 120"/>
              <a:gd name="T78" fmla="+- 0 10005 8766"/>
              <a:gd name="T79" fmla="*/ 10005 h 1329"/>
              <a:gd name="T80" fmla="+- 0 2302 2197"/>
              <a:gd name="T81" fmla="*/ T80 w 120"/>
              <a:gd name="T82" fmla="+- 0 10005 8766"/>
              <a:gd name="T83" fmla="*/ 10005 h 1329"/>
              <a:gd name="T84" fmla="+- 0 2317 2197"/>
              <a:gd name="T85" fmla="*/ T84 w 120"/>
              <a:gd name="T86" fmla="+- 0 9975 8766"/>
              <a:gd name="T87" fmla="*/ 9975 h 132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Lst>
            <a:rect l="0" t="0" r="r" b="b"/>
            <a:pathLst>
              <a:path w="120" h="1329">
                <a:moveTo>
                  <a:pt x="50" y="1209"/>
                </a:moveTo>
                <a:lnTo>
                  <a:pt x="0" y="1209"/>
                </a:lnTo>
                <a:lnTo>
                  <a:pt x="60" y="1329"/>
                </a:lnTo>
                <a:lnTo>
                  <a:pt x="105" y="1239"/>
                </a:lnTo>
                <a:lnTo>
                  <a:pt x="54" y="1239"/>
                </a:lnTo>
                <a:lnTo>
                  <a:pt x="50" y="1235"/>
                </a:lnTo>
                <a:lnTo>
                  <a:pt x="50" y="1209"/>
                </a:lnTo>
                <a:close/>
                <a:moveTo>
                  <a:pt x="66" y="0"/>
                </a:moveTo>
                <a:lnTo>
                  <a:pt x="54" y="0"/>
                </a:lnTo>
                <a:lnTo>
                  <a:pt x="50" y="4"/>
                </a:lnTo>
                <a:lnTo>
                  <a:pt x="50" y="1235"/>
                </a:lnTo>
                <a:lnTo>
                  <a:pt x="54" y="1239"/>
                </a:lnTo>
                <a:lnTo>
                  <a:pt x="66" y="1239"/>
                </a:lnTo>
                <a:lnTo>
                  <a:pt x="70" y="1235"/>
                </a:lnTo>
                <a:lnTo>
                  <a:pt x="70" y="4"/>
                </a:lnTo>
                <a:lnTo>
                  <a:pt x="66" y="0"/>
                </a:lnTo>
                <a:close/>
                <a:moveTo>
                  <a:pt x="120" y="1209"/>
                </a:moveTo>
                <a:lnTo>
                  <a:pt x="70" y="1209"/>
                </a:lnTo>
                <a:lnTo>
                  <a:pt x="70" y="1235"/>
                </a:lnTo>
                <a:lnTo>
                  <a:pt x="66" y="1239"/>
                </a:lnTo>
                <a:lnTo>
                  <a:pt x="105" y="1239"/>
                </a:lnTo>
                <a:lnTo>
                  <a:pt x="120" y="120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898711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3149" y="1074292"/>
            <a:ext cx="11323528" cy="5599134"/>
          </a:xfrm>
        </p:spPr>
        <p:txBody>
          <a:bodyPr>
            <a:normAutofit lnSpcReduction="10000"/>
          </a:bodyPr>
          <a:lstStyle/>
          <a:p>
            <a:pPr marL="0" indent="0">
              <a:buNone/>
            </a:pPr>
            <a:r>
              <a:rPr lang="en-US" dirty="0"/>
              <a:t>Discuss Slums  </a:t>
            </a:r>
          </a:p>
          <a:p>
            <a:pPr marL="0" indent="0">
              <a:buNone/>
            </a:pPr>
            <a:r>
              <a:rPr lang="en-US" dirty="0"/>
              <a:t>There are 2919 slums in Odisha. </a:t>
            </a:r>
          </a:p>
          <a:p>
            <a:pPr marL="0" indent="0">
              <a:buNone/>
            </a:pPr>
            <a:r>
              <a:rPr lang="en-US" dirty="0"/>
              <a:t>Jaga Mission will make sure each one of them is converted to Adarsh Colony</a:t>
            </a:r>
          </a:p>
          <a:p>
            <a:pPr marL="0" indent="0">
              <a:buNone/>
            </a:pPr>
            <a:r>
              <a:rPr lang="en-US" dirty="0"/>
              <a:t>Can this be done without active involvement of people in the slums?</a:t>
            </a:r>
          </a:p>
          <a:p>
            <a:pPr marL="0" indent="0">
              <a:buNone/>
            </a:pPr>
            <a:r>
              <a:rPr lang="en-US" dirty="0"/>
              <a:t>Can the voice of slums be heard in the ULB without an active SDA?</a:t>
            </a:r>
          </a:p>
          <a:p>
            <a:pPr marL="0" indent="0">
              <a:buNone/>
            </a:pPr>
            <a:r>
              <a:rPr lang="en-US" dirty="0"/>
              <a:t>Is SDA any less important than Lok Sabha or Vidhana Sabha?</a:t>
            </a:r>
          </a:p>
          <a:p>
            <a:pPr marL="0" indent="0">
              <a:buNone/>
            </a:pPr>
            <a:endParaRPr lang="en-US" dirty="0"/>
          </a:p>
          <a:p>
            <a:pPr marL="0" indent="0">
              <a:buNone/>
            </a:pPr>
            <a:r>
              <a:rPr lang="en-US" dirty="0"/>
              <a:t>Define the relationship between a ward and a slum</a:t>
            </a:r>
          </a:p>
          <a:p>
            <a:pPr marL="0" indent="0">
              <a:buNone/>
            </a:pPr>
            <a:r>
              <a:rPr lang="en-US" dirty="0"/>
              <a:t>Ward Officer as nodal officer for this entire Jaga Mission</a:t>
            </a:r>
          </a:p>
          <a:p>
            <a:pPr marL="0" indent="0">
              <a:buNone/>
            </a:pPr>
            <a:r>
              <a:rPr lang="en-US" dirty="0"/>
              <a:t>SDAs must develop cordial working relationship with their ward officer</a:t>
            </a:r>
          </a:p>
          <a:p>
            <a:endParaRPr lang="en-US" dirty="0"/>
          </a:p>
          <a:p>
            <a:pPr marL="0" indent="0">
              <a:buNone/>
            </a:pPr>
            <a:r>
              <a:rPr lang="en-US" dirty="0"/>
              <a:t>.</a:t>
            </a:r>
          </a:p>
          <a:p>
            <a:endParaRPr lang="en-IN" dirty="0"/>
          </a:p>
        </p:txBody>
      </p:sp>
      <p:sp>
        <p:nvSpPr>
          <p:cNvPr id="2" name="Rectangle 1"/>
          <p:cNvSpPr/>
          <p:nvPr/>
        </p:nvSpPr>
        <p:spPr>
          <a:xfrm>
            <a:off x="275573" y="-171768"/>
            <a:ext cx="4761753"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Instructor Notes</a:t>
            </a:r>
          </a:p>
        </p:txBody>
      </p:sp>
    </p:spTree>
    <p:extLst>
      <p:ext uri="{BB962C8B-B14F-4D97-AF65-F5344CB8AC3E}">
        <p14:creationId xmlns:p14="http://schemas.microsoft.com/office/powerpoint/2010/main" val="1072706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26" y="-25758"/>
            <a:ext cx="10515600" cy="1325563"/>
          </a:xfrm>
        </p:spPr>
        <p:txBody>
          <a:bodyPr>
            <a:normAutofit/>
          </a:bodyPr>
          <a:lstStyle/>
          <a:p>
            <a:r>
              <a:rPr lang="en-US" sz="2800" dirty="0">
                <a:latin typeface="Arial Rounded MT Bold" panose="020F0704030504030204" pitchFamily="34" charset="0"/>
              </a:rPr>
              <a:t>ULB: Wards, RWAs, Slums</a:t>
            </a:r>
            <a:endParaRPr lang="en-IN" sz="2800" dirty="0">
              <a:latin typeface="Arial Rounded MT Bold" panose="020F0704030504030204" pitchFamily="34" charset="0"/>
            </a:endParaRPr>
          </a:p>
        </p:txBody>
      </p:sp>
      <p:graphicFrame>
        <p:nvGraphicFramePr>
          <p:cNvPr id="6" name="Diagram 5"/>
          <p:cNvGraphicFramePr/>
          <p:nvPr>
            <p:extLst>
              <p:ext uri="{D42A27DB-BD31-4B8C-83A1-F6EECF244321}">
                <p14:modId xmlns:p14="http://schemas.microsoft.com/office/powerpoint/2010/main" val="918055473"/>
              </p:ext>
            </p:extLst>
          </p:nvPr>
        </p:nvGraphicFramePr>
        <p:xfrm>
          <a:off x="-12526" y="80605"/>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triped Right Arrow 2"/>
          <p:cNvSpPr/>
          <p:nvPr/>
        </p:nvSpPr>
        <p:spPr>
          <a:xfrm rot="11526166">
            <a:off x="8431306" y="3957840"/>
            <a:ext cx="995082" cy="32272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843960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15BDCB36-AA3A-4213-81AB-02356425C8D3}"/>
              </a:ext>
            </a:extLst>
          </p:cNvPr>
          <p:cNvGraphicFramePr/>
          <p:nvPr>
            <p:extLst>
              <p:ext uri="{D42A27DB-BD31-4B8C-83A1-F6EECF244321}">
                <p14:modId xmlns:p14="http://schemas.microsoft.com/office/powerpoint/2010/main" val="3146602126"/>
              </p:ext>
            </p:extLst>
          </p:nvPr>
        </p:nvGraphicFramePr>
        <p:xfrm>
          <a:off x="4086634" y="450271"/>
          <a:ext cx="9016022" cy="56867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3" name="TextBox 32">
            <a:extLst>
              <a:ext uri="{FF2B5EF4-FFF2-40B4-BE49-F238E27FC236}">
                <a16:creationId xmlns:a16="http://schemas.microsoft.com/office/drawing/2014/main" id="{1AE43EE4-323E-4613-BB88-C52BB534A098}"/>
              </a:ext>
            </a:extLst>
          </p:cNvPr>
          <p:cNvSpPr txBox="1"/>
          <p:nvPr/>
        </p:nvSpPr>
        <p:spPr>
          <a:xfrm>
            <a:off x="133457" y="96328"/>
            <a:ext cx="610597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ea typeface="+mn-lt"/>
                <a:cs typeface="+mn-lt"/>
              </a:rPr>
              <a:t>Role of Ward Officer</a:t>
            </a:r>
          </a:p>
        </p:txBody>
      </p:sp>
      <p:graphicFrame>
        <p:nvGraphicFramePr>
          <p:cNvPr id="3" name="Diagram 2"/>
          <p:cNvGraphicFramePr/>
          <p:nvPr>
            <p:extLst>
              <p:ext uri="{D42A27DB-BD31-4B8C-83A1-F6EECF244321}">
                <p14:modId xmlns:p14="http://schemas.microsoft.com/office/powerpoint/2010/main" val="440443563"/>
              </p:ext>
            </p:extLst>
          </p:nvPr>
        </p:nvGraphicFramePr>
        <p:xfrm>
          <a:off x="483080" y="1374403"/>
          <a:ext cx="4064000" cy="362373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Oval 4"/>
          <p:cNvSpPr/>
          <p:nvPr/>
        </p:nvSpPr>
        <p:spPr>
          <a:xfrm>
            <a:off x="1479175" y="1250576"/>
            <a:ext cx="1398495" cy="900953"/>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Ward Officer</a:t>
            </a:r>
            <a:endParaRPr lang="en-IN" dirty="0"/>
          </a:p>
        </p:txBody>
      </p:sp>
      <p:sp>
        <p:nvSpPr>
          <p:cNvPr id="7" name="Oval 6"/>
          <p:cNvSpPr/>
          <p:nvPr/>
        </p:nvSpPr>
        <p:spPr>
          <a:xfrm>
            <a:off x="1376081" y="4129684"/>
            <a:ext cx="1398495" cy="900953"/>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a:t>Ward Officer</a:t>
            </a:r>
            <a:endParaRPr lang="en-IN" dirty="0"/>
          </a:p>
        </p:txBody>
      </p:sp>
      <p:sp>
        <p:nvSpPr>
          <p:cNvPr id="8" name="Oval 7"/>
          <p:cNvSpPr/>
          <p:nvPr/>
        </p:nvSpPr>
        <p:spPr>
          <a:xfrm>
            <a:off x="4026509" y="1261219"/>
            <a:ext cx="1041142" cy="613757"/>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SDA</a:t>
            </a:r>
            <a:endParaRPr lang="en-IN" dirty="0"/>
          </a:p>
        </p:txBody>
      </p:sp>
      <p:sp>
        <p:nvSpPr>
          <p:cNvPr id="9" name="Oval 8"/>
          <p:cNvSpPr/>
          <p:nvPr/>
        </p:nvSpPr>
        <p:spPr>
          <a:xfrm>
            <a:off x="3983540" y="4384379"/>
            <a:ext cx="1041142" cy="613757"/>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SDA</a:t>
            </a:r>
            <a:endParaRPr lang="en-IN" dirty="0"/>
          </a:p>
        </p:txBody>
      </p:sp>
      <p:sp>
        <p:nvSpPr>
          <p:cNvPr id="10" name="Oval 9"/>
          <p:cNvSpPr/>
          <p:nvPr/>
        </p:nvSpPr>
        <p:spPr>
          <a:xfrm>
            <a:off x="173144" y="1537772"/>
            <a:ext cx="1041142" cy="613757"/>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a:t>EO</a:t>
            </a:r>
            <a:endParaRPr lang="en-IN" dirty="0"/>
          </a:p>
        </p:txBody>
      </p:sp>
      <p:cxnSp>
        <p:nvCxnSpPr>
          <p:cNvPr id="11" name="Straight Connector 10"/>
          <p:cNvCxnSpPr/>
          <p:nvPr/>
        </p:nvCxnSpPr>
        <p:spPr>
          <a:xfrm>
            <a:off x="5432612" y="268941"/>
            <a:ext cx="26894" cy="645458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3561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4435" y="382775"/>
            <a:ext cx="11066929" cy="3947178"/>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r>
              <a:rPr lang="en-US" sz="7200" b="1" dirty="0">
                <a:ln/>
                <a:solidFill>
                  <a:schemeClr val="accent3"/>
                </a:solidFill>
              </a:rPr>
              <a:t>SDA Capacity Building</a:t>
            </a:r>
            <a:br>
              <a:rPr lang="en-US" sz="7200" b="1" dirty="0">
                <a:ln/>
                <a:solidFill>
                  <a:schemeClr val="accent3"/>
                </a:solidFill>
              </a:rPr>
            </a:br>
            <a:br>
              <a:rPr lang="en-US" sz="7200" b="1" dirty="0">
                <a:ln/>
                <a:solidFill>
                  <a:schemeClr val="accent3"/>
                </a:solidFill>
              </a:rPr>
            </a:br>
            <a:r>
              <a:rPr lang="en-US" sz="7200" b="1" dirty="0">
                <a:ln/>
                <a:solidFill>
                  <a:schemeClr val="accent3"/>
                </a:solidFill>
              </a:rPr>
              <a:t>Module 2 Slum Governance</a:t>
            </a:r>
            <a:endParaRPr lang="en-IN" sz="7200" b="1" dirty="0">
              <a:ln/>
              <a:solidFill>
                <a:schemeClr val="accent3"/>
              </a:solidFill>
            </a:endParaRPr>
          </a:p>
        </p:txBody>
      </p:sp>
      <p:sp>
        <p:nvSpPr>
          <p:cNvPr id="3" name="Subtitle 2"/>
          <p:cNvSpPr>
            <a:spLocks noGrp="1"/>
          </p:cNvSpPr>
          <p:nvPr>
            <p:ph type="subTitle" idx="1"/>
          </p:nvPr>
        </p:nvSpPr>
        <p:spPr>
          <a:xfrm>
            <a:off x="1618129" y="4892955"/>
            <a:ext cx="9144000" cy="1655762"/>
          </a:xfrm>
        </p:spPr>
        <p:txBody>
          <a:bodyPr/>
          <a:lstStyle/>
          <a:p>
            <a:r>
              <a:rPr lang="en-US" sz="3200" dirty="0"/>
              <a:t>Jaga Mission Phase 2</a:t>
            </a:r>
          </a:p>
          <a:p>
            <a:r>
              <a:rPr lang="en-US" sz="3200" dirty="0"/>
              <a:t>26</a:t>
            </a:r>
            <a:r>
              <a:rPr lang="en-US" sz="3200" baseline="30000" dirty="0"/>
              <a:t>th</a:t>
            </a:r>
            <a:r>
              <a:rPr lang="en-US" sz="3200" dirty="0"/>
              <a:t> November 2020</a:t>
            </a:r>
          </a:p>
          <a:p>
            <a:endParaRPr lang="en-IN" dirty="0"/>
          </a:p>
        </p:txBody>
      </p:sp>
    </p:spTree>
    <p:extLst>
      <p:ext uri="{BB962C8B-B14F-4D97-AF65-F5344CB8AC3E}">
        <p14:creationId xmlns:p14="http://schemas.microsoft.com/office/powerpoint/2010/main" val="26967370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b="1" dirty="0"/>
              <a:t>SDA Community Organizational Skills</a:t>
            </a:r>
            <a:endParaRPr lang="en-IN" b="1" dirty="0"/>
          </a:p>
        </p:txBody>
      </p:sp>
      <p:graphicFrame>
        <p:nvGraphicFramePr>
          <p:cNvPr id="5" name="Diagram 4"/>
          <p:cNvGraphicFramePr/>
          <p:nvPr>
            <p:extLst>
              <p:ext uri="{D42A27DB-BD31-4B8C-83A1-F6EECF244321}">
                <p14:modId xmlns:p14="http://schemas.microsoft.com/office/powerpoint/2010/main" val="2283058675"/>
              </p:ext>
            </p:extLst>
          </p:nvPr>
        </p:nvGraphicFramePr>
        <p:xfrm>
          <a:off x="0" y="995580"/>
          <a:ext cx="11900646" cy="57548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75606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DFDA47BC-3069-47F5-8257-24B3B1F76A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2927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42B920A-73AD-402A-8EEF-B88E1A9398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768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0C9EB70-BC82-414A-BF8D-AD7FC67276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6609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7AE95D8F-9825-4222-8846-E3461598C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FF000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561AC0E-7195-4ACF-AA0A-5E2923A987F7}"/>
              </a:ext>
            </a:extLst>
          </p:cNvPr>
          <p:cNvSpPr>
            <a:spLocks noGrp="1"/>
          </p:cNvSpPr>
          <p:nvPr>
            <p:ph type="ctrTitle"/>
          </p:nvPr>
        </p:nvSpPr>
        <p:spPr>
          <a:xfrm>
            <a:off x="527538" y="4756638"/>
            <a:ext cx="11139854" cy="930447"/>
          </a:xfrm>
        </p:spPr>
        <p:txBody>
          <a:bodyPr>
            <a:normAutofit/>
          </a:bodyPr>
          <a:lstStyle/>
          <a:p>
            <a:r>
              <a:rPr lang="en-US" sz="5400" dirty="0">
                <a:solidFill>
                  <a:srgbClr val="FFFFFF"/>
                </a:solidFill>
                <a:latin typeface="Franklin Gothic Book" panose="020B0503020102020204" pitchFamily="34" charset="0"/>
                <a:cs typeface="Segoe UI" panose="020B0502040204020203" pitchFamily="34" charset="0"/>
              </a:rPr>
              <a:t>4 things SDAs must do</a:t>
            </a:r>
          </a:p>
        </p:txBody>
      </p:sp>
      <p:cxnSp>
        <p:nvCxnSpPr>
          <p:cNvPr id="24" name="Straight Connector 23">
            <a:extLst>
              <a:ext uri="{FF2B5EF4-FFF2-40B4-BE49-F238E27FC236}">
                <a16:creationId xmlns:a16="http://schemas.microsoft.com/office/drawing/2014/main" id="{3217665F-0036-444A-8D4A-33AF36A36A4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814253EE-4FA2-4843-BE27-C7D5B08FFB81}"/>
              </a:ext>
            </a:extLst>
          </p:cNvPr>
          <p:cNvSpPr>
            <a:spLocks noGrp="1"/>
          </p:cNvSpPr>
          <p:nvPr>
            <p:ph type="subTitle" idx="1"/>
          </p:nvPr>
        </p:nvSpPr>
        <p:spPr>
          <a:xfrm>
            <a:off x="1524000" y="5816708"/>
            <a:ext cx="9144000" cy="420001"/>
          </a:xfrm>
        </p:spPr>
        <p:txBody>
          <a:bodyPr>
            <a:noAutofit/>
          </a:bodyPr>
          <a:lstStyle/>
          <a:p>
            <a:r>
              <a:rPr lang="en-US" sz="2800" dirty="0">
                <a:solidFill>
                  <a:srgbClr val="E7E6E6"/>
                </a:solidFill>
                <a:latin typeface="Segoe UI" panose="020B0502040204020203" pitchFamily="34" charset="0"/>
                <a:cs typeface="Segoe UI" panose="020B0502040204020203" pitchFamily="34" charset="0"/>
              </a:rPr>
              <a:t>Jaga Mission Phase 2. From Slum to Adarsh Colony</a:t>
            </a:r>
          </a:p>
        </p:txBody>
      </p:sp>
      <p:sp>
        <p:nvSpPr>
          <p:cNvPr id="4" name="Rectangle 3"/>
          <p:cNvSpPr/>
          <p:nvPr/>
        </p:nvSpPr>
        <p:spPr>
          <a:xfrm>
            <a:off x="334681" y="776302"/>
            <a:ext cx="2573653" cy="2862322"/>
          </a:xfrm>
          <a:prstGeom prst="rect">
            <a:avLst/>
          </a:prstGeom>
          <a:noFill/>
        </p:spPr>
        <p:txBody>
          <a:bodyPr wrap="none" lIns="91440" tIns="45720" rIns="91440" bIns="45720">
            <a:spAutoFit/>
          </a:bodyPr>
          <a:lstStyle/>
          <a:p>
            <a:pPr algn="ctr"/>
            <a:r>
              <a:rPr lang="en-US" sz="3600" dirty="0">
                <a:ln w="0"/>
                <a:effectLst>
                  <a:outerShdw blurRad="38100" dist="19050" dir="2700000" algn="tl" rotWithShape="0">
                    <a:schemeClr val="dk1">
                      <a:alpha val="40000"/>
                    </a:schemeClr>
                  </a:outerShdw>
                </a:effectLst>
              </a:rPr>
              <a:t>Hold</a:t>
            </a:r>
          </a:p>
          <a:p>
            <a:pPr algn="ctr"/>
            <a:r>
              <a:rPr lang="en-US" sz="3600" dirty="0">
                <a:ln w="0"/>
                <a:effectLst>
                  <a:outerShdw blurRad="38100" dist="19050" dir="2700000" algn="tl" rotWithShape="0">
                    <a:schemeClr val="dk1">
                      <a:alpha val="40000"/>
                    </a:schemeClr>
                  </a:outerShdw>
                </a:effectLst>
              </a:rPr>
              <a:t>r</a:t>
            </a:r>
            <a:r>
              <a:rPr lang="en-US" sz="3600" b="0" cap="none" spc="0" dirty="0">
                <a:ln w="0"/>
                <a:solidFill>
                  <a:schemeClr val="tx1"/>
                </a:solidFill>
                <a:effectLst>
                  <a:outerShdw blurRad="38100" dist="19050" dir="2700000" algn="tl" rotWithShape="0">
                    <a:schemeClr val="dk1">
                      <a:alpha val="40000"/>
                    </a:schemeClr>
                  </a:outerShdw>
                </a:effectLst>
              </a:rPr>
              <a:t>egular</a:t>
            </a:r>
          </a:p>
          <a:p>
            <a:pPr algn="ctr"/>
            <a:r>
              <a:rPr lang="en-US" sz="3600" dirty="0">
                <a:ln w="0"/>
                <a:effectLst>
                  <a:outerShdw blurRad="38100" dist="19050" dir="2700000" algn="tl" rotWithShape="0">
                    <a:schemeClr val="dk1">
                      <a:alpha val="40000"/>
                    </a:schemeClr>
                  </a:outerShdw>
                </a:effectLst>
              </a:rPr>
              <a:t>meetings;</a:t>
            </a:r>
          </a:p>
          <a:p>
            <a:pPr algn="ctr"/>
            <a:r>
              <a:rPr lang="en-US" sz="3600" dirty="0">
                <a:ln w="0"/>
                <a:effectLst>
                  <a:outerShdw blurRad="38100" dist="19050" dir="2700000" algn="tl" rotWithShape="0">
                    <a:schemeClr val="dk1">
                      <a:alpha val="40000"/>
                    </a:schemeClr>
                  </a:outerShdw>
                </a:effectLst>
              </a:rPr>
              <a:t>ensure good</a:t>
            </a:r>
          </a:p>
          <a:p>
            <a:pPr algn="ctr"/>
            <a:r>
              <a:rPr lang="en-US" sz="3600" b="0" cap="none" spc="0" dirty="0">
                <a:ln w="0"/>
                <a:solidFill>
                  <a:schemeClr val="tx1"/>
                </a:solidFill>
                <a:effectLst>
                  <a:outerShdw blurRad="38100" dist="19050" dir="2700000" algn="tl" rotWithShape="0">
                    <a:schemeClr val="dk1">
                      <a:alpha val="40000"/>
                    </a:schemeClr>
                  </a:outerShdw>
                </a:effectLst>
              </a:rPr>
              <a:t>participation</a:t>
            </a:r>
          </a:p>
        </p:txBody>
      </p:sp>
      <p:sp>
        <p:nvSpPr>
          <p:cNvPr id="14" name="Rectangle 13"/>
          <p:cNvSpPr/>
          <p:nvPr/>
        </p:nvSpPr>
        <p:spPr>
          <a:xfrm>
            <a:off x="3384747" y="667215"/>
            <a:ext cx="2457468" cy="3970318"/>
          </a:xfrm>
          <a:prstGeom prst="rect">
            <a:avLst/>
          </a:prstGeom>
          <a:noFill/>
        </p:spPr>
        <p:txBody>
          <a:bodyPr wrap="none" lIns="91440" tIns="45720" rIns="91440" bIns="45720">
            <a:spAutoFit/>
          </a:bodyPr>
          <a:lstStyle/>
          <a:p>
            <a:pPr algn="ctr"/>
            <a:r>
              <a:rPr lang="en-US" sz="3600" dirty="0">
                <a:ln w="0"/>
                <a:effectLst>
                  <a:outerShdw blurRad="38100" dist="19050" dir="2700000" algn="tl" rotWithShape="0">
                    <a:schemeClr val="dk1">
                      <a:alpha val="40000"/>
                    </a:schemeClr>
                  </a:outerShdw>
                </a:effectLst>
              </a:rPr>
              <a:t>Identify</a:t>
            </a:r>
          </a:p>
          <a:p>
            <a:pPr algn="ctr"/>
            <a:r>
              <a:rPr lang="en-US" sz="3600" dirty="0">
                <a:ln w="0"/>
                <a:effectLst>
                  <a:outerShdw blurRad="38100" dist="19050" dir="2700000" algn="tl" rotWithShape="0">
                    <a:schemeClr val="dk1">
                      <a:alpha val="40000"/>
                    </a:schemeClr>
                  </a:outerShdw>
                </a:effectLst>
              </a:rPr>
              <a:t> active </a:t>
            </a:r>
          </a:p>
          <a:p>
            <a:pPr algn="ctr"/>
            <a:r>
              <a:rPr lang="en-US" sz="3600" dirty="0">
                <a:ln w="0"/>
                <a:effectLst>
                  <a:outerShdw blurRad="38100" dist="19050" dir="2700000" algn="tl" rotWithShape="0">
                    <a:schemeClr val="dk1">
                      <a:alpha val="40000"/>
                    </a:schemeClr>
                  </a:outerShdw>
                </a:effectLst>
              </a:rPr>
              <a:t>people.</a:t>
            </a:r>
          </a:p>
          <a:p>
            <a:pPr algn="ctr"/>
            <a:r>
              <a:rPr lang="en-US" sz="3600" dirty="0">
                <a:ln w="0"/>
                <a:effectLst>
                  <a:outerShdw blurRad="38100" dist="19050" dir="2700000" algn="tl" rotWithShape="0">
                    <a:schemeClr val="dk1">
                      <a:alpha val="40000"/>
                    </a:schemeClr>
                  </a:outerShdw>
                </a:effectLst>
              </a:rPr>
              <a:t>Make them</a:t>
            </a:r>
          </a:p>
          <a:p>
            <a:pPr algn="ctr"/>
            <a:r>
              <a:rPr lang="en-US" sz="3600" dirty="0">
                <a:ln w="0"/>
                <a:effectLst>
                  <a:outerShdw blurRad="38100" dist="19050" dir="2700000" algn="tl" rotWithShape="0">
                    <a:schemeClr val="dk1">
                      <a:alpha val="40000"/>
                    </a:schemeClr>
                  </a:outerShdw>
                </a:effectLst>
              </a:rPr>
              <a:t> feel part of </a:t>
            </a:r>
          </a:p>
          <a:p>
            <a:pPr algn="ctr"/>
            <a:r>
              <a:rPr lang="en-US" sz="3600" dirty="0">
                <a:ln w="0"/>
                <a:effectLst>
                  <a:outerShdw blurRad="38100" dist="19050" dir="2700000" algn="tl" rotWithShape="0">
                    <a:schemeClr val="dk1">
                      <a:alpha val="40000"/>
                    </a:schemeClr>
                  </a:outerShdw>
                </a:effectLst>
              </a:rPr>
              <a:t>the process.</a:t>
            </a:r>
          </a:p>
          <a:p>
            <a:pPr algn="ctr"/>
            <a:endParaRPr lang="en-US" sz="3600" dirty="0">
              <a:ln w="0"/>
              <a:effectLst>
                <a:outerShdw blurRad="38100" dist="19050" dir="2700000" algn="tl" rotWithShape="0">
                  <a:schemeClr val="dk1">
                    <a:alpha val="40000"/>
                  </a:schemeClr>
                </a:outerShdw>
              </a:effectLst>
            </a:endParaRPr>
          </a:p>
        </p:txBody>
      </p:sp>
      <p:sp>
        <p:nvSpPr>
          <p:cNvPr id="15" name="Rectangle 14"/>
          <p:cNvSpPr/>
          <p:nvPr/>
        </p:nvSpPr>
        <p:spPr>
          <a:xfrm>
            <a:off x="6271501" y="598389"/>
            <a:ext cx="2575192" cy="3416320"/>
          </a:xfrm>
          <a:prstGeom prst="rect">
            <a:avLst/>
          </a:prstGeom>
          <a:noFill/>
        </p:spPr>
        <p:txBody>
          <a:bodyPr wrap="none" lIns="91440" tIns="45720" rIns="91440" bIns="45720">
            <a:spAutoFit/>
          </a:bodyPr>
          <a:lstStyle/>
          <a:p>
            <a:pPr algn="ctr"/>
            <a:r>
              <a:rPr lang="en-US" sz="3600" b="0" cap="none" spc="0" dirty="0">
                <a:ln w="0"/>
                <a:solidFill>
                  <a:schemeClr val="tx1"/>
                </a:solidFill>
                <a:effectLst>
                  <a:outerShdw blurRad="38100" dist="19050" dir="2700000" algn="tl" rotWithShape="0">
                    <a:schemeClr val="dk1">
                      <a:alpha val="40000"/>
                    </a:schemeClr>
                  </a:outerShdw>
                </a:effectLst>
              </a:rPr>
              <a:t>Work </a:t>
            </a:r>
          </a:p>
          <a:p>
            <a:pPr algn="ctr"/>
            <a:r>
              <a:rPr lang="en-US" sz="3600" dirty="0">
                <a:ln w="0"/>
                <a:effectLst>
                  <a:outerShdw blurRad="38100" dist="19050" dir="2700000" algn="tl" rotWithShape="0">
                    <a:schemeClr val="dk1">
                      <a:alpha val="40000"/>
                    </a:schemeClr>
                  </a:outerShdw>
                </a:effectLst>
              </a:rPr>
              <a:t>c</a:t>
            </a:r>
            <a:r>
              <a:rPr lang="en-US" sz="3600" b="0" cap="none" spc="0" dirty="0">
                <a:ln w="0"/>
                <a:solidFill>
                  <a:schemeClr val="tx1"/>
                </a:solidFill>
                <a:effectLst>
                  <a:outerShdw blurRad="38100" dist="19050" dir="2700000" algn="tl" rotWithShape="0">
                    <a:schemeClr val="dk1">
                      <a:alpha val="40000"/>
                    </a:schemeClr>
                  </a:outerShdw>
                </a:effectLst>
              </a:rPr>
              <a:t>losely</a:t>
            </a:r>
            <a:r>
              <a:rPr lang="en-US" sz="3600" dirty="0">
                <a:ln w="0"/>
                <a:effectLst>
                  <a:outerShdw blurRad="38100" dist="19050" dir="2700000" algn="tl" rotWithShape="0">
                    <a:schemeClr val="dk1">
                      <a:alpha val="40000"/>
                    </a:schemeClr>
                  </a:outerShdw>
                </a:effectLst>
              </a:rPr>
              <a:t> with </a:t>
            </a:r>
          </a:p>
          <a:p>
            <a:pPr algn="ctr"/>
            <a:r>
              <a:rPr lang="en-US" sz="3600" dirty="0">
                <a:ln w="0"/>
                <a:effectLst>
                  <a:outerShdw blurRad="38100" dist="19050" dir="2700000" algn="tl" rotWithShape="0">
                    <a:schemeClr val="dk1">
                      <a:alpha val="40000"/>
                    </a:schemeClr>
                  </a:outerShdw>
                </a:effectLst>
              </a:rPr>
              <a:t>Ward Officer</a:t>
            </a:r>
          </a:p>
          <a:p>
            <a:pPr algn="ctr"/>
            <a:endParaRPr lang="en-US" sz="3600" b="0" cap="none" spc="0" dirty="0">
              <a:ln w="0"/>
              <a:solidFill>
                <a:schemeClr val="tx1"/>
              </a:solidFill>
              <a:effectLst>
                <a:outerShdw blurRad="38100" dist="19050" dir="2700000" algn="tl" rotWithShape="0">
                  <a:schemeClr val="dk1">
                    <a:alpha val="40000"/>
                  </a:schemeClr>
                </a:outerShdw>
              </a:effectLst>
            </a:endParaRPr>
          </a:p>
          <a:p>
            <a:pPr algn="ctr"/>
            <a:r>
              <a:rPr lang="en-US" sz="3600" b="0" cap="none" spc="0" dirty="0">
                <a:ln w="0"/>
                <a:solidFill>
                  <a:schemeClr val="tx1"/>
                </a:solidFill>
                <a:effectLst>
                  <a:outerShdw blurRad="38100" dist="19050" dir="2700000" algn="tl" rotWithShape="0">
                    <a:schemeClr val="dk1">
                      <a:alpha val="40000"/>
                    </a:schemeClr>
                  </a:outerShdw>
                </a:effectLst>
              </a:rPr>
              <a:t>Visit </a:t>
            </a:r>
          </a:p>
          <a:p>
            <a:pPr algn="ctr"/>
            <a:r>
              <a:rPr lang="en-US" sz="3600" dirty="0">
                <a:ln w="0"/>
                <a:effectLst>
                  <a:outerShdw blurRad="38100" dist="19050" dir="2700000" algn="tl" rotWithShape="0">
                    <a:schemeClr val="dk1">
                      <a:alpha val="40000"/>
                    </a:schemeClr>
                  </a:outerShdw>
                </a:effectLst>
              </a:rPr>
              <a:t>ULB office</a:t>
            </a:r>
          </a:p>
        </p:txBody>
      </p:sp>
      <p:sp>
        <p:nvSpPr>
          <p:cNvPr id="17" name="Rectangle 16"/>
          <p:cNvSpPr/>
          <p:nvPr/>
        </p:nvSpPr>
        <p:spPr>
          <a:xfrm>
            <a:off x="9226096" y="667215"/>
            <a:ext cx="2514535" cy="3416320"/>
          </a:xfrm>
          <a:prstGeom prst="rect">
            <a:avLst/>
          </a:prstGeom>
          <a:noFill/>
        </p:spPr>
        <p:txBody>
          <a:bodyPr wrap="none" lIns="91440" tIns="45720" rIns="91440" bIns="45720">
            <a:spAutoFit/>
          </a:bodyPr>
          <a:lstStyle/>
          <a:p>
            <a:pPr algn="ctr"/>
            <a:r>
              <a:rPr lang="en-US" sz="3600" dirty="0">
                <a:ln w="0"/>
                <a:effectLst>
                  <a:outerShdw blurRad="38100" dist="19050" dir="2700000" algn="tl" rotWithShape="0">
                    <a:schemeClr val="dk1">
                      <a:alpha val="40000"/>
                    </a:schemeClr>
                  </a:outerShdw>
                </a:effectLst>
              </a:rPr>
              <a:t>Maintain</a:t>
            </a:r>
          </a:p>
          <a:p>
            <a:pPr algn="ctr"/>
            <a:r>
              <a:rPr lang="en-US" sz="3600" b="0" cap="none" spc="0" dirty="0">
                <a:ln w="0"/>
                <a:solidFill>
                  <a:schemeClr val="tx1"/>
                </a:solidFill>
                <a:effectLst>
                  <a:outerShdw blurRad="38100" dist="19050" dir="2700000" algn="tl" rotWithShape="0">
                    <a:schemeClr val="dk1">
                      <a:alpha val="40000"/>
                    </a:schemeClr>
                  </a:outerShdw>
                </a:effectLst>
              </a:rPr>
              <a:t>Records</a:t>
            </a:r>
          </a:p>
          <a:p>
            <a:pPr algn="ctr"/>
            <a:r>
              <a:rPr lang="en-US" sz="3600" dirty="0">
                <a:ln w="0"/>
                <a:effectLst>
                  <a:outerShdw blurRad="38100" dist="19050" dir="2700000" algn="tl" rotWithShape="0">
                    <a:schemeClr val="dk1">
                      <a:alpha val="40000"/>
                    </a:schemeClr>
                  </a:outerShdw>
                </a:effectLst>
              </a:rPr>
              <a:t>of meetings,</a:t>
            </a:r>
          </a:p>
          <a:p>
            <a:pPr algn="ctr"/>
            <a:r>
              <a:rPr lang="en-US" sz="3600" dirty="0">
                <a:ln w="0"/>
                <a:effectLst>
                  <a:outerShdw blurRad="38100" dist="19050" dir="2700000" algn="tl" rotWithShape="0">
                    <a:schemeClr val="dk1">
                      <a:alpha val="40000"/>
                    </a:schemeClr>
                  </a:outerShdw>
                </a:effectLst>
              </a:rPr>
              <a:t>attendance</a:t>
            </a:r>
          </a:p>
          <a:p>
            <a:pPr algn="ctr"/>
            <a:r>
              <a:rPr lang="en-US" sz="3600" dirty="0">
                <a:ln w="0"/>
                <a:effectLst>
                  <a:outerShdw blurRad="38100" dist="19050" dir="2700000" algn="tl" rotWithShape="0">
                    <a:schemeClr val="dk1">
                      <a:alpha val="40000"/>
                    </a:schemeClr>
                  </a:outerShdw>
                </a:effectLst>
              </a:rPr>
              <a:t>complaints,</a:t>
            </a:r>
          </a:p>
          <a:p>
            <a:pPr algn="ctr"/>
            <a:r>
              <a:rPr lang="en-US" sz="3600" dirty="0">
                <a:ln w="0"/>
                <a:effectLst>
                  <a:outerShdw blurRad="38100" dist="19050" dir="2700000" algn="tl" rotWithShape="0">
                    <a:schemeClr val="dk1">
                      <a:alpha val="40000"/>
                    </a:schemeClr>
                  </a:outerShdw>
                </a:effectLst>
              </a:rPr>
              <a:t>resolutions</a:t>
            </a:r>
          </a:p>
        </p:txBody>
      </p:sp>
    </p:spTree>
    <p:extLst>
      <p:ext uri="{BB962C8B-B14F-4D97-AF65-F5344CB8AC3E}">
        <p14:creationId xmlns:p14="http://schemas.microsoft.com/office/powerpoint/2010/main" val="31068528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43929"/>
            <a:ext cx="12192000" cy="1325563"/>
          </a:xfrm>
        </p:spPr>
        <p:txBody>
          <a:bodyPr>
            <a:normAutofit fontScale="90000"/>
          </a:bodyPr>
          <a:lstStyle/>
          <a:p>
            <a:r>
              <a:rPr lang="en-US" sz="2800" b="1" dirty="0"/>
              <a:t>Learning by doing : Pass a resolution in SDA!</a:t>
            </a:r>
            <a:br>
              <a:rPr lang="en-US" sz="2800" b="1" dirty="0"/>
            </a:br>
            <a:r>
              <a:rPr lang="en-US" sz="2700" dirty="0"/>
              <a:t>When you deliver this SDA Capacity Building Training in a slum, please take 10-15 minutes to do this role play to help them understand how meetings are held and resolutions are passed.</a:t>
            </a:r>
            <a:br>
              <a:rPr lang="en-US" sz="2700" dirty="0"/>
            </a:br>
            <a:endParaRPr lang="en-IN" sz="2700" b="1" dirty="0"/>
          </a:p>
        </p:txBody>
      </p:sp>
      <p:sp>
        <p:nvSpPr>
          <p:cNvPr id="3" name="Content Placeholder 2"/>
          <p:cNvSpPr>
            <a:spLocks noGrp="1"/>
          </p:cNvSpPr>
          <p:nvPr>
            <p:ph idx="1"/>
          </p:nvPr>
        </p:nvSpPr>
        <p:spPr>
          <a:xfrm>
            <a:off x="0" y="1767786"/>
            <a:ext cx="12191999" cy="4888508"/>
          </a:xfrm>
          <a:solidFill>
            <a:schemeClr val="bg2"/>
          </a:solidFill>
        </p:spPr>
        <p:txBody>
          <a:bodyPr>
            <a:normAutofit fontScale="92500" lnSpcReduction="20000"/>
          </a:bodyPr>
          <a:lstStyle/>
          <a:p>
            <a:pPr marL="0" indent="0">
              <a:buNone/>
            </a:pPr>
            <a:r>
              <a:rPr lang="en-US" sz="2400" dirty="0"/>
              <a:t>Purpose : To demonstrate how to pass a resolution in SDA meeting for delisting (see SOP Annexure 4A) </a:t>
            </a:r>
          </a:p>
          <a:p>
            <a:pPr marL="0" indent="0">
              <a:buNone/>
            </a:pPr>
            <a:r>
              <a:rPr lang="en-US" sz="2400" dirty="0"/>
              <a:t>This meeting happens after PNA, IGAP and Implementation Phase is done. (Step F in the SOP)</a:t>
            </a:r>
          </a:p>
          <a:p>
            <a:pPr marL="0" indent="0">
              <a:buNone/>
            </a:pPr>
            <a:endParaRPr lang="en-US" sz="2400" dirty="0"/>
          </a:p>
          <a:p>
            <a:pPr marL="457200" indent="-457200">
              <a:buFont typeface="+mj-lt"/>
              <a:buAutoNum type="arabicPeriod"/>
            </a:pPr>
            <a:r>
              <a:rPr lang="en-US" sz="2400" dirty="0">
                <a:latin typeface="Arial Narrow" panose="020B0606020202030204" pitchFamily="34" charset="0"/>
              </a:rPr>
              <a:t>Invite SDA members and get them to sit around for an SDA meeting</a:t>
            </a:r>
          </a:p>
          <a:p>
            <a:pPr marL="457200" indent="-457200">
              <a:buFont typeface="+mj-lt"/>
              <a:buAutoNum type="arabicPeriod"/>
            </a:pPr>
            <a:r>
              <a:rPr lang="en-US" sz="2400" dirty="0">
                <a:latin typeface="Arial Narrow" panose="020B0606020202030204" pitchFamily="34" charset="0"/>
              </a:rPr>
              <a:t>All SDA members sign in the register to mark attendance. </a:t>
            </a:r>
          </a:p>
          <a:p>
            <a:pPr marL="457200" indent="-457200">
              <a:buFont typeface="+mj-lt"/>
              <a:buAutoNum type="arabicPeriod"/>
            </a:pPr>
            <a:r>
              <a:rPr lang="en-US" sz="2400" dirty="0">
                <a:latin typeface="Arial Narrow" panose="020B0606020202030204" pitchFamily="34" charset="0"/>
              </a:rPr>
              <a:t>Secretary calls the SDA meeting to order.  Describes the agenda “Today we are meeting to discuss a proposal to delist our slum’”</a:t>
            </a:r>
          </a:p>
          <a:p>
            <a:pPr marL="457200" indent="-457200">
              <a:buFont typeface="+mj-lt"/>
              <a:buAutoNum type="arabicPeriod"/>
            </a:pPr>
            <a:r>
              <a:rPr lang="en-US" sz="2400" dirty="0">
                <a:latin typeface="Arial Narrow" panose="020B0606020202030204" pitchFamily="34" charset="0"/>
              </a:rPr>
              <a:t>President speaks about work done to upgrade the infrastructure in the 6 verticals (Roads, Drains, Street Light, Water, Access to toilets, In House Electricity) – asks the members if they think the work is completed to their satisfaction. Encourages everyone to speak up. Addresses any concerns. Secretary records key points.</a:t>
            </a:r>
          </a:p>
          <a:p>
            <a:pPr marL="457200" indent="-457200">
              <a:buFont typeface="+mj-lt"/>
              <a:buAutoNum type="arabicPeriod"/>
            </a:pPr>
            <a:r>
              <a:rPr lang="en-US" sz="2400" dirty="0">
                <a:latin typeface="Arial Narrow" panose="020B0606020202030204" pitchFamily="34" charset="0"/>
              </a:rPr>
              <a:t>President proposes a resolution to delist the slum as per the SOP if work has been completed</a:t>
            </a:r>
            <a:endParaRPr lang="en-IN" sz="2400" dirty="0">
              <a:latin typeface="Arial Narrow" panose="020B0606020202030204" pitchFamily="34" charset="0"/>
            </a:endParaRPr>
          </a:p>
          <a:p>
            <a:pPr marL="457200" indent="-457200">
              <a:buFont typeface="+mj-lt"/>
              <a:buAutoNum type="arabicPeriod"/>
            </a:pPr>
            <a:r>
              <a:rPr lang="en-US" sz="2400" dirty="0">
                <a:latin typeface="Arial Narrow" panose="020B0606020202030204" pitchFamily="34" charset="0"/>
              </a:rPr>
              <a:t>Secretary takes a vote of members of SDA.  If majority agrees, President declares the resolution to be passed. Congratulates all members as they successfully completed the process of slum upgradation.</a:t>
            </a:r>
          </a:p>
          <a:p>
            <a:pPr marL="457200" indent="-457200">
              <a:buFont typeface="+mj-lt"/>
              <a:buAutoNum type="arabicPeriod"/>
            </a:pPr>
            <a:r>
              <a:rPr lang="en-US" sz="2400" dirty="0">
                <a:latin typeface="Arial Narrow" panose="020B0606020202030204" pitchFamily="34" charset="0"/>
              </a:rPr>
              <a:t>Secretary Fills up the form. Gets signatures from all present. Makes a copy for records. Sends it to the ULB.</a:t>
            </a:r>
          </a:p>
          <a:p>
            <a:pPr marL="457200" indent="-457200">
              <a:buFont typeface="+mj-lt"/>
              <a:buAutoNum type="arabicPeriod"/>
            </a:pPr>
            <a:r>
              <a:rPr lang="en-US" sz="2400" dirty="0">
                <a:latin typeface="Arial Narrow" panose="020B0606020202030204" pitchFamily="34" charset="0"/>
              </a:rPr>
              <a:t>Secretary declares end of meeting.</a:t>
            </a:r>
          </a:p>
        </p:txBody>
      </p:sp>
      <p:sp>
        <p:nvSpPr>
          <p:cNvPr id="4" name="Rectangle 3"/>
          <p:cNvSpPr/>
          <p:nvPr/>
        </p:nvSpPr>
        <p:spPr>
          <a:xfrm>
            <a:off x="0" y="0"/>
            <a:ext cx="11456894" cy="646331"/>
          </a:xfrm>
          <a:prstGeom prst="rect">
            <a:avLst/>
          </a:prstGeom>
          <a:solidFill>
            <a:srgbClr val="FF0000"/>
          </a:solidFill>
        </p:spPr>
        <p:txBody>
          <a:bodyPr wrap="square" lIns="91440" tIns="45720" rIns="91440" bIns="45720">
            <a:spAutoFit/>
          </a:bodyPr>
          <a:lstStyle/>
          <a:p>
            <a:pPr algn="ctr"/>
            <a:r>
              <a:rPr lang="en-US" sz="3600" b="0" cap="none" spc="0" dirty="0">
                <a:ln w="0"/>
                <a:solidFill>
                  <a:schemeClr val="bg1"/>
                </a:solidFill>
                <a:effectLst>
                  <a:outerShdw blurRad="38100" dist="19050" dir="2700000" algn="tl" rotWithShape="0">
                    <a:schemeClr val="dk1">
                      <a:alpha val="40000"/>
                    </a:schemeClr>
                  </a:outerShdw>
                </a:effectLst>
              </a:rPr>
              <a:t>INSTRUCTIONS</a:t>
            </a:r>
            <a:r>
              <a:rPr lang="en-US" sz="3600" b="0" cap="none" spc="0" dirty="0">
                <a:ln w="0"/>
                <a:solidFill>
                  <a:schemeClr val="tx1"/>
                </a:solidFill>
                <a:effectLst>
                  <a:outerShdw blurRad="38100" dist="19050" dir="2700000" algn="tl" rotWithShape="0">
                    <a:schemeClr val="dk1">
                      <a:alpha val="40000"/>
                    </a:schemeClr>
                  </a:outerShdw>
                </a:effectLst>
              </a:rPr>
              <a:t> </a:t>
            </a:r>
            <a:r>
              <a:rPr lang="en-US" sz="3600" b="0" cap="none" spc="0" dirty="0">
                <a:ln w="0"/>
                <a:solidFill>
                  <a:schemeClr val="bg1"/>
                </a:solidFill>
                <a:effectLst>
                  <a:outerShdw blurRad="38100" dist="19050" dir="2700000" algn="tl" rotWithShape="0">
                    <a:schemeClr val="dk1">
                      <a:alpha val="40000"/>
                    </a:schemeClr>
                  </a:outerShdw>
                </a:effectLst>
              </a:rPr>
              <a:t>TO TRAINERS : SDA Meeting Role Play</a:t>
            </a:r>
            <a:endParaRPr lang="en-IN" sz="3600" b="0" cap="none" spc="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9883001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081" y="68089"/>
            <a:ext cx="11331389" cy="1325563"/>
          </a:xfrm>
        </p:spPr>
        <p:txBody>
          <a:bodyPr/>
          <a:lstStyle/>
          <a:p>
            <a:r>
              <a:rPr lang="en-US" dirty="0"/>
              <a:t>SDA RESOLUTION FOR DELISTING OF SLUM (1/2)</a:t>
            </a:r>
            <a:br>
              <a:rPr lang="en-US" dirty="0"/>
            </a:br>
            <a:r>
              <a:rPr lang="en-US" dirty="0"/>
              <a:t>Annexure 4(A)</a:t>
            </a:r>
            <a:endParaRPr lang="en-IN" dirty="0"/>
          </a:p>
        </p:txBody>
      </p:sp>
      <p:pic>
        <p:nvPicPr>
          <p:cNvPr id="4" name="Picture 3"/>
          <p:cNvPicPr>
            <a:picLocks noChangeAspect="1"/>
          </p:cNvPicPr>
          <p:nvPr/>
        </p:nvPicPr>
        <p:blipFill rotWithShape="1">
          <a:blip r:embed="rId2"/>
          <a:srcRect t="6980"/>
          <a:stretch/>
        </p:blipFill>
        <p:spPr>
          <a:xfrm>
            <a:off x="546069" y="1272629"/>
            <a:ext cx="10705412" cy="5464348"/>
          </a:xfrm>
          <a:prstGeom prst="rect">
            <a:avLst/>
          </a:prstGeom>
        </p:spPr>
      </p:pic>
    </p:spTree>
    <p:extLst>
      <p:ext uri="{BB962C8B-B14F-4D97-AF65-F5344CB8AC3E}">
        <p14:creationId xmlns:p14="http://schemas.microsoft.com/office/powerpoint/2010/main" val="40045786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082" y="68089"/>
            <a:ext cx="11479306" cy="1325563"/>
          </a:xfrm>
        </p:spPr>
        <p:txBody>
          <a:bodyPr/>
          <a:lstStyle/>
          <a:p>
            <a:r>
              <a:rPr lang="en-US" dirty="0"/>
              <a:t>SDA RESOLUTION FOR DELISTING OF SLUM (2/2)</a:t>
            </a:r>
            <a:br>
              <a:rPr lang="en-US" dirty="0"/>
            </a:br>
            <a:r>
              <a:rPr lang="en-US" dirty="0"/>
              <a:t>Annexure 4(A)</a:t>
            </a:r>
            <a:endParaRPr lang="en-IN" dirty="0"/>
          </a:p>
        </p:txBody>
      </p:sp>
      <p:pic>
        <p:nvPicPr>
          <p:cNvPr id="3" name="Picture 2"/>
          <p:cNvPicPr>
            <a:picLocks noChangeAspect="1"/>
          </p:cNvPicPr>
          <p:nvPr/>
        </p:nvPicPr>
        <p:blipFill>
          <a:blip r:embed="rId2"/>
          <a:stretch>
            <a:fillRect/>
          </a:stretch>
        </p:blipFill>
        <p:spPr>
          <a:xfrm>
            <a:off x="1532964" y="1313676"/>
            <a:ext cx="10381129" cy="5544324"/>
          </a:xfrm>
          <a:prstGeom prst="rect">
            <a:avLst/>
          </a:prstGeom>
        </p:spPr>
      </p:pic>
    </p:spTree>
    <p:extLst>
      <p:ext uri="{BB962C8B-B14F-4D97-AF65-F5344CB8AC3E}">
        <p14:creationId xmlns:p14="http://schemas.microsoft.com/office/powerpoint/2010/main" val="26890916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uwairia Mehkri\Desktop\Jaga Mission-Training Modules\WhatsApp Image 2020-11-07 at 1.23.00 PM.jpeg"/>
          <p:cNvPicPr>
            <a:picLocks noChangeAspect="1" noChangeArrowheads="1"/>
          </p:cNvPicPr>
          <p:nvPr/>
        </p:nvPicPr>
        <p:blipFill>
          <a:blip r:embed="rId2"/>
          <a:srcRect/>
          <a:stretch>
            <a:fillRect/>
          </a:stretch>
        </p:blipFill>
        <p:spPr bwMode="auto">
          <a:xfrm>
            <a:off x="1247607" y="0"/>
            <a:ext cx="9696786" cy="6848355"/>
          </a:xfrm>
          <a:prstGeom prst="rect">
            <a:avLst/>
          </a:prstGeom>
          <a:noFill/>
        </p:spPr>
      </p:pic>
      <p:sp>
        <p:nvSpPr>
          <p:cNvPr id="4" name="Rectangle 3"/>
          <p:cNvSpPr/>
          <p:nvPr/>
        </p:nvSpPr>
        <p:spPr>
          <a:xfrm>
            <a:off x="2875251" y="2392527"/>
            <a:ext cx="3980829" cy="2344539"/>
          </a:xfrm>
          <a:prstGeom prst="rect">
            <a:avLst/>
          </a:prstGeom>
          <a:solidFill>
            <a:srgbClr val="FF0000"/>
          </a:solidFill>
        </p:spPr>
        <p:txBody>
          <a:bodyPr wrap="square" lIns="82918" tIns="41459" rIns="82918" bIns="41459">
            <a:spAutoFit/>
          </a:bodyPr>
          <a:lstStyle/>
          <a:p>
            <a:pPr algn="ctr"/>
            <a:r>
              <a:rPr lang="en-US" sz="4897" dirty="0">
                <a:ln w="0"/>
                <a:effectLst>
                  <a:outerShdw blurRad="38100" dist="19050" dir="2700000" algn="tl" rotWithShape="0">
                    <a:schemeClr val="dk1">
                      <a:alpha val="40000"/>
                    </a:schemeClr>
                  </a:outerShdw>
                </a:effectLst>
              </a:rPr>
              <a:t>END</a:t>
            </a:r>
          </a:p>
          <a:p>
            <a:pPr algn="ctr"/>
            <a:r>
              <a:rPr lang="en-US" sz="4897" dirty="0">
                <a:ln w="0"/>
                <a:effectLst>
                  <a:outerShdw blurRad="38100" dist="19050" dir="2700000" algn="tl" rotWithShape="0">
                    <a:schemeClr val="dk1">
                      <a:alpha val="40000"/>
                    </a:schemeClr>
                  </a:outerShdw>
                </a:effectLst>
              </a:rPr>
              <a:t>MODULE2-V2</a:t>
            </a:r>
          </a:p>
          <a:p>
            <a:pPr algn="ctr"/>
            <a:r>
              <a:rPr lang="en-US" sz="4897" dirty="0">
                <a:ln w="0"/>
                <a:effectLst>
                  <a:outerShdw blurRad="38100" dist="19050" dir="2700000" algn="tl" rotWithShape="0">
                    <a:schemeClr val="dk1">
                      <a:alpha val="40000"/>
                    </a:schemeClr>
                  </a:outerShdw>
                </a:effectLst>
              </a:rPr>
              <a:t>19 Nov 2020</a:t>
            </a:r>
          </a:p>
        </p:txBody>
      </p:sp>
    </p:spTree>
    <p:extLst>
      <p:ext uri="{BB962C8B-B14F-4D97-AF65-F5344CB8AC3E}">
        <p14:creationId xmlns:p14="http://schemas.microsoft.com/office/powerpoint/2010/main" val="9070780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095" y="2462866"/>
            <a:ext cx="10515600" cy="1325563"/>
          </a:xfrm>
        </p:spPr>
        <p:txBody>
          <a:bodyPr>
            <a:normAutofit fontScale="90000"/>
          </a:bodyPr>
          <a:lstStyle/>
          <a:p>
            <a:r>
              <a:rPr lang="en-US" dirty="0"/>
              <a:t>APPENDIX </a:t>
            </a:r>
            <a:br>
              <a:rPr lang="en-US" dirty="0"/>
            </a:br>
            <a:br>
              <a:rPr lang="en-US" dirty="0"/>
            </a:br>
            <a:r>
              <a:rPr lang="en-US" dirty="0"/>
              <a:t>DO NOT USE</a:t>
            </a:r>
            <a:endParaRPr lang="en-IN" dirty="0"/>
          </a:p>
        </p:txBody>
      </p:sp>
    </p:spTree>
    <p:extLst>
      <p:ext uri="{BB962C8B-B14F-4D97-AF65-F5344CB8AC3E}">
        <p14:creationId xmlns:p14="http://schemas.microsoft.com/office/powerpoint/2010/main" val="32360963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a:t>Why is it important to empower SDAs?</a:t>
            </a:r>
            <a:endParaRPr lang="en-IN" dirty="0"/>
          </a:p>
        </p:txBody>
      </p:sp>
      <p:graphicFrame>
        <p:nvGraphicFramePr>
          <p:cNvPr id="5" name="Diagram 4"/>
          <p:cNvGraphicFramePr/>
          <p:nvPr>
            <p:extLst>
              <p:ext uri="{D42A27DB-BD31-4B8C-83A1-F6EECF244321}">
                <p14:modId xmlns:p14="http://schemas.microsoft.com/office/powerpoint/2010/main" val="733116993"/>
              </p:ext>
            </p:extLst>
          </p:nvPr>
        </p:nvGraphicFramePr>
        <p:xfrm>
          <a:off x="685800" y="1103157"/>
          <a:ext cx="10959353" cy="54724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11024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49673089"/>
              </p:ext>
            </p:extLst>
          </p:nvPr>
        </p:nvGraphicFramePr>
        <p:xfrm>
          <a:off x="316150" y="207573"/>
          <a:ext cx="11646206" cy="63811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65556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86137" y="250481"/>
            <a:ext cx="10101393" cy="586045"/>
          </a:xfrm>
          <a:prstGeom prst="rect">
            <a:avLst/>
          </a:prstGeom>
          <a:noFill/>
        </p:spPr>
        <p:txBody>
          <a:bodyPr wrap="none" lIns="82918" tIns="41459" rIns="82918" bIns="41459">
            <a:spAutoFit/>
          </a:bodyPr>
          <a:lstStyle/>
          <a:p>
            <a:pPr algn="ctr"/>
            <a:r>
              <a:rPr lang="en-US" sz="3264" dirty="0">
                <a:ln w="0"/>
                <a:effectLst>
                  <a:outerShdw blurRad="38100" dist="19050" dir="2700000" algn="tl" rotWithShape="0">
                    <a:schemeClr val="dk1">
                      <a:alpha val="40000"/>
                    </a:schemeClr>
                  </a:outerShdw>
                </a:effectLst>
              </a:rPr>
              <a:t>Review Learning Objectives for Module 2 Slum Governance</a:t>
            </a:r>
          </a:p>
        </p:txBody>
      </p:sp>
      <p:sp>
        <p:nvSpPr>
          <p:cNvPr id="7" name="TextBox 6"/>
          <p:cNvSpPr txBox="1"/>
          <p:nvPr/>
        </p:nvSpPr>
        <p:spPr>
          <a:xfrm>
            <a:off x="1116106" y="1604437"/>
            <a:ext cx="9471279" cy="3999813"/>
          </a:xfrm>
          <a:prstGeom prst="rect">
            <a:avLst/>
          </a:prstGeom>
          <a:noFill/>
        </p:spPr>
        <p:txBody>
          <a:bodyPr wrap="square" rtlCol="0">
            <a:spAutoFit/>
          </a:bodyPr>
          <a:lstStyle/>
          <a:p>
            <a:pPr marL="466413" indent="-466413">
              <a:buFont typeface="+mj-lt"/>
              <a:buAutoNum type="arabicPeriod"/>
            </a:pPr>
            <a:r>
              <a:rPr lang="en-US" sz="2539" dirty="0">
                <a:ln w="0"/>
                <a:effectLst>
                  <a:outerShdw blurRad="38100" dist="19050" dir="2700000" algn="tl" rotWithShape="0">
                    <a:schemeClr val="dk1">
                      <a:alpha val="40000"/>
                    </a:schemeClr>
                  </a:outerShdw>
                </a:effectLst>
              </a:rPr>
              <a:t>Review Governance model at a high level</a:t>
            </a:r>
          </a:p>
          <a:p>
            <a:pPr marL="466413" indent="-466413">
              <a:buFont typeface="+mj-lt"/>
              <a:buAutoNum type="arabicPeriod"/>
            </a:pPr>
            <a:r>
              <a:rPr lang="en-US" sz="2539" dirty="0">
                <a:ln w="0"/>
                <a:effectLst>
                  <a:outerShdw blurRad="38100" dist="19050" dir="2700000" algn="tl" rotWithShape="0">
                    <a:schemeClr val="dk1">
                      <a:alpha val="40000"/>
                    </a:schemeClr>
                  </a:outerShdw>
                </a:effectLst>
              </a:rPr>
              <a:t>Review functions of ULB (third tier) </a:t>
            </a:r>
          </a:p>
          <a:p>
            <a:pPr marL="466413" indent="-466413">
              <a:buFont typeface="+mj-lt"/>
              <a:buAutoNum type="arabicPeriod"/>
            </a:pPr>
            <a:r>
              <a:rPr lang="en-US" sz="2539" dirty="0">
                <a:ln w="0"/>
                <a:effectLst>
                  <a:outerShdw blurRad="38100" dist="19050" dir="2700000" algn="tl" rotWithShape="0">
                    <a:schemeClr val="dk1">
                      <a:alpha val="40000"/>
                    </a:schemeClr>
                  </a:outerShdw>
                </a:effectLst>
              </a:rPr>
              <a:t>Understand what 4</a:t>
            </a:r>
            <a:r>
              <a:rPr lang="en-US" sz="2539" baseline="30000" dirty="0">
                <a:ln w="0"/>
                <a:effectLst>
                  <a:outerShdw blurRad="38100" dist="19050" dir="2700000" algn="tl" rotWithShape="0">
                    <a:schemeClr val="dk1">
                      <a:alpha val="40000"/>
                    </a:schemeClr>
                  </a:outerShdw>
                </a:effectLst>
              </a:rPr>
              <a:t>th</a:t>
            </a:r>
            <a:r>
              <a:rPr lang="en-US" sz="2539" dirty="0">
                <a:ln w="0"/>
                <a:effectLst>
                  <a:outerShdw blurRad="38100" dist="19050" dir="2700000" algn="tl" rotWithShape="0">
                    <a:schemeClr val="dk1">
                      <a:alpha val="40000"/>
                    </a:schemeClr>
                  </a:outerShdw>
                </a:effectLst>
              </a:rPr>
              <a:t> tier of governance is</a:t>
            </a:r>
          </a:p>
          <a:p>
            <a:pPr marL="466413" indent="-466413">
              <a:buFont typeface="+mj-lt"/>
              <a:buAutoNum type="arabicPeriod"/>
            </a:pPr>
            <a:r>
              <a:rPr lang="en-US" sz="2539" dirty="0">
                <a:ln w="0"/>
                <a:effectLst>
                  <a:outerShdw blurRad="38100" dist="19050" dir="2700000" algn="tl" rotWithShape="0">
                    <a:schemeClr val="dk1">
                      <a:alpha val="40000"/>
                    </a:schemeClr>
                  </a:outerShdw>
                </a:effectLst>
              </a:rPr>
              <a:t>Learn about SDAs </a:t>
            </a:r>
          </a:p>
          <a:p>
            <a:pPr marL="881002" lvl="1" indent="-466413">
              <a:buFont typeface="+mj-lt"/>
              <a:buAutoNum type="arabicPeriod"/>
            </a:pPr>
            <a:r>
              <a:rPr lang="en-US" sz="2539" dirty="0">
                <a:ln w="0"/>
                <a:effectLst>
                  <a:outerShdw blurRad="38100" dist="19050" dir="2700000" algn="tl" rotWithShape="0">
                    <a:schemeClr val="dk1">
                      <a:alpha val="40000"/>
                    </a:schemeClr>
                  </a:outerShdw>
                </a:effectLst>
              </a:rPr>
              <a:t>What is an SDA?</a:t>
            </a:r>
          </a:p>
          <a:p>
            <a:pPr marL="881002" lvl="1" indent="-466413">
              <a:buFont typeface="+mj-lt"/>
              <a:buAutoNum type="arabicPeriod"/>
            </a:pPr>
            <a:r>
              <a:rPr lang="en-US" sz="2539" dirty="0">
                <a:ln w="0"/>
                <a:effectLst>
                  <a:outerShdw blurRad="38100" dist="19050" dir="2700000" algn="tl" rotWithShape="0">
                    <a:schemeClr val="dk1">
                      <a:alpha val="40000"/>
                    </a:schemeClr>
                  </a:outerShdw>
                </a:effectLst>
              </a:rPr>
              <a:t>What are the functions of an SDA?</a:t>
            </a:r>
          </a:p>
          <a:p>
            <a:pPr marL="466413" indent="-466413">
              <a:buFont typeface="+mj-lt"/>
              <a:buAutoNum type="arabicPeriod"/>
            </a:pPr>
            <a:r>
              <a:rPr lang="en-US" sz="2539" dirty="0">
                <a:ln w="0"/>
                <a:effectLst>
                  <a:outerShdw blurRad="38100" dist="19050" dir="2700000" algn="tl" rotWithShape="0">
                    <a:schemeClr val="dk1">
                      <a:alpha val="40000"/>
                    </a:schemeClr>
                  </a:outerShdw>
                </a:effectLst>
              </a:rPr>
              <a:t>Why is it important to empower the SDAs?</a:t>
            </a:r>
          </a:p>
          <a:p>
            <a:pPr marL="466413" indent="-466413">
              <a:buFont typeface="+mj-lt"/>
              <a:buAutoNum type="arabicPeriod"/>
            </a:pPr>
            <a:r>
              <a:rPr lang="en-US" sz="2539" dirty="0">
                <a:ln w="0"/>
                <a:effectLst>
                  <a:outerShdw blurRad="38100" dist="19050" dir="2700000" algn="tl" rotWithShape="0">
                    <a:schemeClr val="dk1">
                      <a:alpha val="40000"/>
                    </a:schemeClr>
                  </a:outerShdw>
                </a:effectLst>
              </a:rPr>
              <a:t>What capabilities should SDA have to successfully participate in Jaga Mission Phase 2? </a:t>
            </a:r>
          </a:p>
          <a:p>
            <a:pPr marL="466413" indent="-466413">
              <a:buFont typeface="+mj-lt"/>
              <a:buAutoNum type="arabicPeriod"/>
            </a:pPr>
            <a:r>
              <a:rPr lang="en-US" sz="2539" dirty="0">
                <a:ln w="0"/>
                <a:effectLst>
                  <a:outerShdw blurRad="38100" dist="19050" dir="2700000" algn="tl" rotWithShape="0">
                    <a:schemeClr val="dk1">
                      <a:alpha val="40000"/>
                    </a:schemeClr>
                  </a:outerShdw>
                </a:effectLst>
              </a:rPr>
              <a:t>Learning Exercise : Passing a resolution in SDA for delisting </a:t>
            </a:r>
            <a:endParaRPr lang="en-IN" sz="2539" dirty="0"/>
          </a:p>
        </p:txBody>
      </p:sp>
    </p:spTree>
    <p:extLst>
      <p:ext uri="{BB962C8B-B14F-4D97-AF65-F5344CB8AC3E}">
        <p14:creationId xmlns:p14="http://schemas.microsoft.com/office/powerpoint/2010/main" val="2246867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271" y="607151"/>
            <a:ext cx="8637280" cy="390729"/>
          </a:xfrm>
        </p:spPr>
        <p:txBody>
          <a:bodyPr>
            <a:normAutofit fontScale="90000"/>
          </a:bodyPr>
          <a:lstStyle/>
          <a:p>
            <a:r>
              <a:rPr lang="en-US" dirty="0">
                <a:solidFill>
                  <a:srgbClr val="FF0000"/>
                </a:solidFill>
              </a:rPr>
              <a:t>Learning Objectives</a:t>
            </a:r>
            <a:endParaRPr lang="en-US" dirty="0"/>
          </a:p>
        </p:txBody>
      </p:sp>
      <p:sp>
        <p:nvSpPr>
          <p:cNvPr id="3" name="Text Placeholder 2"/>
          <p:cNvSpPr>
            <a:spLocks noGrp="1"/>
          </p:cNvSpPr>
          <p:nvPr>
            <p:ph type="body" idx="1"/>
          </p:nvPr>
        </p:nvSpPr>
        <p:spPr>
          <a:xfrm>
            <a:off x="511271" y="1260418"/>
            <a:ext cx="11577917" cy="5301747"/>
          </a:xfrm>
        </p:spPr>
        <p:txBody>
          <a:bodyPr/>
          <a:lstStyle/>
          <a:p>
            <a:pPr marL="207294" indent="-207294">
              <a:buAutoNum type="arabicPeriod"/>
            </a:pPr>
            <a:r>
              <a:rPr lang="en-US" sz="2400" dirty="0"/>
              <a:t>Who is the Government ? </a:t>
            </a:r>
          </a:p>
          <a:p>
            <a:pPr marL="207294" indent="-207294">
              <a:buAutoNum type="arabicPeriod"/>
            </a:pPr>
            <a:r>
              <a:rPr lang="en-US" sz="2400" dirty="0"/>
              <a:t>Introduce concepts  Mo Sarkar, ULB, Ward Office </a:t>
            </a:r>
          </a:p>
          <a:p>
            <a:pPr marL="207294" indent="-207294">
              <a:buAutoNum type="arabicPeriod"/>
            </a:pPr>
            <a:r>
              <a:rPr lang="en-US" sz="2400" dirty="0"/>
              <a:t>Introduce concept of local governance </a:t>
            </a:r>
          </a:p>
          <a:p>
            <a:pPr marL="207294" indent="-207294">
              <a:buAutoNum type="arabicPeriod"/>
            </a:pPr>
            <a:r>
              <a:rPr lang="en-US" sz="2400" dirty="0"/>
              <a:t>Introduce JAGA Mission and the “4</a:t>
            </a:r>
            <a:r>
              <a:rPr lang="en-US" sz="2400" baseline="30000" dirty="0"/>
              <a:t>th</a:t>
            </a:r>
            <a:r>
              <a:rPr lang="en-US" sz="2400" dirty="0"/>
              <a:t> tier” - SDA</a:t>
            </a:r>
          </a:p>
          <a:p>
            <a:pPr marL="207294" indent="-207294">
              <a:buAutoNum type="arabicPeriod"/>
            </a:pPr>
            <a:r>
              <a:rPr lang="en-US" sz="2400" dirty="0"/>
              <a:t>Functions of ULBs </a:t>
            </a:r>
          </a:p>
          <a:p>
            <a:pPr marL="207294" indent="-207294">
              <a:buAutoNum type="arabicPeriod"/>
            </a:pPr>
            <a:r>
              <a:rPr lang="en-US" sz="2400" dirty="0"/>
              <a:t>Functions of SDA</a:t>
            </a:r>
          </a:p>
          <a:p>
            <a:pPr marL="207294" indent="-207294">
              <a:buAutoNum type="arabicPeriod"/>
            </a:pPr>
            <a:r>
              <a:rPr lang="en-US" sz="2400" dirty="0"/>
              <a:t>Roles of SDAs under JAGA Mission and beyond ( 2 slides) </a:t>
            </a:r>
          </a:p>
          <a:p>
            <a:pPr marL="207294" indent="-207294">
              <a:buAutoNum type="arabicPeriod"/>
            </a:pPr>
            <a:r>
              <a:rPr lang="en-US" sz="2400" dirty="0"/>
              <a:t>Role of Ward Officers </a:t>
            </a:r>
          </a:p>
          <a:p>
            <a:pPr marL="207294" indent="-207294">
              <a:buAutoNum type="arabicPeriod"/>
            </a:pPr>
            <a:r>
              <a:rPr lang="en-US" sz="2400" dirty="0"/>
              <a:t>Summing up </a:t>
            </a:r>
          </a:p>
          <a:p>
            <a:pPr marL="207294" indent="-207294">
              <a:buAutoNum type="arabicPeriod"/>
            </a:pPr>
            <a:r>
              <a:rPr lang="en-US" sz="2400" dirty="0"/>
              <a:t>Role Play / Instructions to conduct a mock SDA meeting</a:t>
            </a:r>
          </a:p>
          <a:p>
            <a:pPr marL="207294" indent="-207294">
              <a:buAutoNum type="arabicPeriod"/>
            </a:pPr>
            <a:endParaRPr lang="en-US" sz="2902" dirty="0"/>
          </a:p>
          <a:p>
            <a:pPr marL="207294" indent="-207294">
              <a:buAutoNum type="arabicPeriod"/>
            </a:pPr>
            <a:endParaRPr lang="en-US" sz="2902" dirty="0"/>
          </a:p>
          <a:p>
            <a:pPr marL="207294" indent="-207294">
              <a:buAutoNum type="arabicPeriod"/>
            </a:pPr>
            <a:endParaRPr lang="en-US" sz="2902" dirty="0"/>
          </a:p>
          <a:p>
            <a:pPr marL="207294" indent="-207294">
              <a:buAutoNum type="arabicPeriod"/>
            </a:pPr>
            <a:endParaRPr lang="en-US" dirty="0"/>
          </a:p>
          <a:p>
            <a:endParaRPr lang="en-US" dirty="0"/>
          </a:p>
          <a:p>
            <a:endParaRPr lang="en-US" dirty="0"/>
          </a:p>
        </p:txBody>
      </p:sp>
    </p:spTree>
    <p:extLst>
      <p:ext uri="{BB962C8B-B14F-4D97-AF65-F5344CB8AC3E}">
        <p14:creationId xmlns:p14="http://schemas.microsoft.com/office/powerpoint/2010/main" val="6238143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5648" y="0"/>
            <a:ext cx="9149219" cy="1325563"/>
          </a:xfrm>
        </p:spPr>
        <p:txBody>
          <a:bodyPr/>
          <a:lstStyle/>
          <a:p>
            <a:pPr algn="ctr"/>
            <a:r>
              <a:rPr lang="en-US" b="1" dirty="0"/>
              <a:t>The 6 verticals of Jaga Mission Phase 2</a:t>
            </a:r>
            <a:endParaRPr lang="en-IN" b="1" dirty="0"/>
          </a:p>
        </p:txBody>
      </p:sp>
      <p:graphicFrame>
        <p:nvGraphicFramePr>
          <p:cNvPr id="4" name="Diagram 3"/>
          <p:cNvGraphicFramePr/>
          <p:nvPr>
            <p:extLst>
              <p:ext uri="{D42A27DB-BD31-4B8C-83A1-F6EECF244321}">
                <p14:modId xmlns:p14="http://schemas.microsoft.com/office/powerpoint/2010/main" val="1140985108"/>
              </p:ext>
            </p:extLst>
          </p:nvPr>
        </p:nvGraphicFramePr>
        <p:xfrm>
          <a:off x="521917" y="1152068"/>
          <a:ext cx="11373633" cy="5386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66497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76867"/>
            <a:ext cx="10515600" cy="1325563"/>
          </a:xfrm>
        </p:spPr>
        <p:txBody>
          <a:bodyPr/>
          <a:lstStyle/>
          <a:p>
            <a:r>
              <a:rPr lang="en-US" dirty="0"/>
              <a:t>Why are SDAs critical?</a:t>
            </a:r>
            <a:endParaRPr lang="en-IN" dirty="0"/>
          </a:p>
        </p:txBody>
      </p:sp>
      <p:sp>
        <p:nvSpPr>
          <p:cNvPr id="3" name="Content Placeholder 2"/>
          <p:cNvSpPr>
            <a:spLocks noGrp="1"/>
          </p:cNvSpPr>
          <p:nvPr>
            <p:ph idx="1"/>
          </p:nvPr>
        </p:nvSpPr>
        <p:spPr>
          <a:xfrm>
            <a:off x="281442" y="1166254"/>
            <a:ext cx="11779624" cy="4628963"/>
          </a:xfrm>
        </p:spPr>
        <p:txBody>
          <a:bodyPr>
            <a:noAutofit/>
          </a:bodyPr>
          <a:lstStyle/>
          <a:p>
            <a:pPr marL="205740" marR="5080" indent="-193675" algn="just">
              <a:lnSpc>
                <a:spcPct val="144700"/>
              </a:lnSpc>
              <a:spcBef>
                <a:spcPts val="100"/>
              </a:spcBef>
            </a:pPr>
            <a:r>
              <a:rPr lang="en-US" sz="1800" spc="190" dirty="0">
                <a:solidFill>
                  <a:srgbClr val="231F20"/>
                </a:solidFill>
                <a:cs typeface="Calibri"/>
              </a:rPr>
              <a:t>To </a:t>
            </a:r>
            <a:r>
              <a:rPr lang="en-US" sz="1800" dirty="0">
                <a:solidFill>
                  <a:srgbClr val="231F20"/>
                </a:solidFill>
                <a:cs typeface="Calibri"/>
              </a:rPr>
              <a:t>allow </a:t>
            </a:r>
            <a:r>
              <a:rPr lang="en-US" sz="1800" spc="-10" dirty="0">
                <a:solidFill>
                  <a:srgbClr val="231F20"/>
                </a:solidFill>
                <a:cs typeface="Calibri"/>
              </a:rPr>
              <a:t>for </a:t>
            </a:r>
            <a:r>
              <a:rPr lang="en-US" sz="1800" dirty="0">
                <a:solidFill>
                  <a:srgbClr val="231F20"/>
                </a:solidFill>
                <a:cs typeface="Calibri"/>
              </a:rPr>
              <a:t>equal </a:t>
            </a:r>
            <a:r>
              <a:rPr lang="en-US" sz="1800" spc="-10" dirty="0">
                <a:solidFill>
                  <a:srgbClr val="231F20"/>
                </a:solidFill>
                <a:cs typeface="Calibri"/>
              </a:rPr>
              <a:t>representation </a:t>
            </a:r>
            <a:r>
              <a:rPr lang="en-US" sz="1800" spc="-5" dirty="0">
                <a:solidFill>
                  <a:srgbClr val="231F20"/>
                </a:solidFill>
                <a:cs typeface="Calibri"/>
              </a:rPr>
              <a:t>of </a:t>
            </a:r>
            <a:r>
              <a:rPr lang="en-US" sz="1800" dirty="0">
                <a:solidFill>
                  <a:srgbClr val="231F20"/>
                </a:solidFill>
                <a:cs typeface="Calibri"/>
              </a:rPr>
              <a:t>the </a:t>
            </a:r>
            <a:r>
              <a:rPr lang="en-US" sz="1800" spc="-5" dirty="0">
                <a:solidFill>
                  <a:srgbClr val="231F20"/>
                </a:solidFill>
                <a:cs typeface="Calibri"/>
              </a:rPr>
              <a:t>voices  </a:t>
            </a:r>
          </a:p>
          <a:p>
            <a:pPr marL="12065" marR="5080" indent="0" algn="just">
              <a:lnSpc>
                <a:spcPct val="144700"/>
              </a:lnSpc>
              <a:spcBef>
                <a:spcPts val="100"/>
              </a:spcBef>
              <a:buNone/>
            </a:pPr>
            <a:r>
              <a:rPr lang="en-US" sz="1800" spc="-5" dirty="0">
                <a:solidFill>
                  <a:srgbClr val="231F20"/>
                </a:solidFill>
                <a:cs typeface="Calibri"/>
              </a:rPr>
              <a:t>that </a:t>
            </a:r>
            <a:r>
              <a:rPr lang="en-US" sz="1800" spc="-10" dirty="0">
                <a:solidFill>
                  <a:srgbClr val="231F20"/>
                </a:solidFill>
                <a:cs typeface="Calibri"/>
              </a:rPr>
              <a:t>have </a:t>
            </a:r>
            <a:r>
              <a:rPr lang="en-US" sz="1800" dirty="0">
                <a:solidFill>
                  <a:srgbClr val="231F20"/>
                </a:solidFill>
                <a:cs typeface="Calibri"/>
              </a:rPr>
              <a:t>been </a:t>
            </a:r>
            <a:r>
              <a:rPr lang="en-US" sz="1800" spc="-5" dirty="0">
                <a:solidFill>
                  <a:srgbClr val="231F20"/>
                </a:solidFill>
                <a:cs typeface="Calibri"/>
              </a:rPr>
              <a:t>so </a:t>
            </a:r>
            <a:r>
              <a:rPr lang="en-US" sz="1800" spc="-10" dirty="0">
                <a:solidFill>
                  <a:srgbClr val="231F20"/>
                </a:solidFill>
                <a:cs typeface="Calibri"/>
              </a:rPr>
              <a:t>far </a:t>
            </a:r>
            <a:r>
              <a:rPr lang="en-US" sz="1800" dirty="0">
                <a:solidFill>
                  <a:srgbClr val="231F20"/>
                </a:solidFill>
                <a:cs typeface="Calibri"/>
              </a:rPr>
              <a:t>denied </a:t>
            </a:r>
            <a:r>
              <a:rPr lang="en-US" sz="1800" spc="-5" dirty="0">
                <a:solidFill>
                  <a:srgbClr val="231F20"/>
                </a:solidFill>
                <a:cs typeface="Calibri"/>
              </a:rPr>
              <a:t>due </a:t>
            </a:r>
            <a:r>
              <a:rPr lang="en-US" sz="1800" spc="-10" dirty="0">
                <a:solidFill>
                  <a:srgbClr val="231F20"/>
                </a:solidFill>
                <a:cs typeface="Calibri"/>
              </a:rPr>
              <a:t>to </a:t>
            </a:r>
            <a:r>
              <a:rPr lang="en-US" sz="1800" dirty="0">
                <a:solidFill>
                  <a:srgbClr val="231F20"/>
                </a:solidFill>
                <a:cs typeface="Calibri"/>
              </a:rPr>
              <a:t>their </a:t>
            </a:r>
            <a:r>
              <a:rPr lang="en-US" sz="1800" spc="-10" dirty="0">
                <a:solidFill>
                  <a:srgbClr val="231F20"/>
                </a:solidFill>
                <a:cs typeface="Calibri"/>
              </a:rPr>
              <a:t>status  </a:t>
            </a:r>
          </a:p>
          <a:p>
            <a:pPr marL="12065" marR="5080" indent="0" algn="just">
              <a:lnSpc>
                <a:spcPct val="144700"/>
              </a:lnSpc>
              <a:spcBef>
                <a:spcPts val="100"/>
              </a:spcBef>
              <a:buNone/>
            </a:pPr>
            <a:r>
              <a:rPr lang="en-US" sz="1800" spc="-5" dirty="0">
                <a:solidFill>
                  <a:srgbClr val="231F20"/>
                </a:solidFill>
                <a:cs typeface="Calibri"/>
              </a:rPr>
              <a:t>as</a:t>
            </a:r>
            <a:r>
              <a:rPr lang="en-US" sz="1800" spc="-114" dirty="0">
                <a:solidFill>
                  <a:srgbClr val="231F20"/>
                </a:solidFill>
                <a:cs typeface="Calibri"/>
              </a:rPr>
              <a:t> </a:t>
            </a:r>
            <a:r>
              <a:rPr lang="en-US" sz="1800" spc="-5" dirty="0">
                <a:solidFill>
                  <a:srgbClr val="231F20"/>
                </a:solidFill>
                <a:cs typeface="Calibri"/>
              </a:rPr>
              <a:t>‘illegal</a:t>
            </a:r>
            <a:r>
              <a:rPr lang="en-US" sz="1800" spc="-110" dirty="0">
                <a:solidFill>
                  <a:srgbClr val="231F20"/>
                </a:solidFill>
                <a:cs typeface="Calibri"/>
              </a:rPr>
              <a:t> </a:t>
            </a:r>
            <a:r>
              <a:rPr lang="en-US" sz="1800" spc="-5" dirty="0">
                <a:solidFill>
                  <a:srgbClr val="231F20"/>
                </a:solidFill>
                <a:cs typeface="Calibri"/>
              </a:rPr>
              <a:t>occupants</a:t>
            </a:r>
            <a:r>
              <a:rPr lang="en-US" sz="1800" spc="-120" dirty="0">
                <a:solidFill>
                  <a:srgbClr val="231F20"/>
                </a:solidFill>
                <a:cs typeface="Calibri"/>
              </a:rPr>
              <a:t> </a:t>
            </a:r>
            <a:r>
              <a:rPr lang="en-US" sz="1800" dirty="0">
                <a:solidFill>
                  <a:srgbClr val="231F20"/>
                </a:solidFill>
                <a:cs typeface="Calibri"/>
              </a:rPr>
              <a:t>or</a:t>
            </a:r>
            <a:r>
              <a:rPr lang="en-US" sz="1800" spc="-110" dirty="0">
                <a:solidFill>
                  <a:srgbClr val="231F20"/>
                </a:solidFill>
                <a:cs typeface="Calibri"/>
              </a:rPr>
              <a:t> </a:t>
            </a:r>
            <a:r>
              <a:rPr lang="en-US" sz="1800" spc="-5" dirty="0">
                <a:solidFill>
                  <a:srgbClr val="231F20"/>
                </a:solidFill>
                <a:cs typeface="Calibri"/>
              </a:rPr>
              <a:t>encroachers'</a:t>
            </a:r>
            <a:endParaRPr lang="en-US" sz="1800" dirty="0">
              <a:latin typeface="Times New Roman"/>
              <a:cs typeface="Times New Roman"/>
            </a:endParaRPr>
          </a:p>
          <a:p>
            <a:pPr marL="197485" marR="5080" indent="-185420" algn="just">
              <a:lnSpc>
                <a:spcPct val="144700"/>
              </a:lnSpc>
              <a:spcBef>
                <a:spcPts val="700"/>
              </a:spcBef>
            </a:pPr>
            <a:r>
              <a:rPr lang="en-US" sz="1800" spc="190" dirty="0">
                <a:solidFill>
                  <a:srgbClr val="231F20"/>
                </a:solidFill>
                <a:cs typeface="Calibri"/>
              </a:rPr>
              <a:t>To </a:t>
            </a:r>
            <a:r>
              <a:rPr lang="en-US" sz="1800" dirty="0">
                <a:solidFill>
                  <a:srgbClr val="231F20"/>
                </a:solidFill>
                <a:cs typeface="Calibri"/>
              </a:rPr>
              <a:t>allow them a </a:t>
            </a:r>
            <a:r>
              <a:rPr lang="en-US" sz="1800" spc="-5" dirty="0">
                <a:solidFill>
                  <a:srgbClr val="231F20"/>
                </a:solidFill>
                <a:cs typeface="Calibri"/>
              </a:rPr>
              <a:t>voice </a:t>
            </a:r>
            <a:r>
              <a:rPr lang="en-US" sz="1800" dirty="0">
                <a:solidFill>
                  <a:srgbClr val="231F20"/>
                </a:solidFill>
                <a:cs typeface="Calibri"/>
              </a:rPr>
              <a:t>in </a:t>
            </a:r>
            <a:r>
              <a:rPr lang="en-US" sz="1800" spc="-5" dirty="0">
                <a:solidFill>
                  <a:srgbClr val="231F20"/>
                </a:solidFill>
                <a:cs typeface="Calibri"/>
              </a:rPr>
              <a:t>addressing </a:t>
            </a:r>
            <a:r>
              <a:rPr lang="en-US" sz="1800" dirty="0">
                <a:solidFill>
                  <a:srgbClr val="231F20"/>
                </a:solidFill>
                <a:cs typeface="Calibri"/>
              </a:rPr>
              <a:t>civic </a:t>
            </a:r>
            <a:r>
              <a:rPr lang="en-US" sz="1800" spc="-5" dirty="0">
                <a:solidFill>
                  <a:srgbClr val="231F20"/>
                </a:solidFill>
                <a:cs typeface="Calibri"/>
              </a:rPr>
              <a:t>and  governance</a:t>
            </a:r>
          </a:p>
          <a:p>
            <a:pPr marL="12065" marR="5080" indent="0" algn="just">
              <a:lnSpc>
                <a:spcPct val="144700"/>
              </a:lnSpc>
              <a:spcBef>
                <a:spcPts val="700"/>
              </a:spcBef>
              <a:buNone/>
            </a:pPr>
            <a:r>
              <a:rPr lang="en-US" sz="1800" spc="-114" dirty="0">
                <a:solidFill>
                  <a:srgbClr val="231F20"/>
                </a:solidFill>
                <a:cs typeface="Calibri"/>
              </a:rPr>
              <a:t> </a:t>
            </a:r>
            <a:r>
              <a:rPr lang="en-US" sz="1800" dirty="0">
                <a:solidFill>
                  <a:srgbClr val="231F20"/>
                </a:solidFill>
                <a:cs typeface="Calibri"/>
              </a:rPr>
              <a:t>issues</a:t>
            </a:r>
            <a:r>
              <a:rPr lang="en-US" sz="1800" spc="-110" dirty="0">
                <a:solidFill>
                  <a:srgbClr val="231F20"/>
                </a:solidFill>
                <a:cs typeface="Calibri"/>
              </a:rPr>
              <a:t> </a:t>
            </a:r>
            <a:r>
              <a:rPr lang="en-US" sz="1800" spc="-5" dirty="0">
                <a:solidFill>
                  <a:srgbClr val="231F20"/>
                </a:solidFill>
                <a:cs typeface="Calibri"/>
              </a:rPr>
              <a:t>that</a:t>
            </a:r>
            <a:r>
              <a:rPr lang="en-US" sz="1800" spc="-110" dirty="0">
                <a:solidFill>
                  <a:srgbClr val="231F20"/>
                </a:solidFill>
                <a:cs typeface="Calibri"/>
              </a:rPr>
              <a:t> </a:t>
            </a:r>
            <a:r>
              <a:rPr lang="en-US" sz="1800" spc="-5" dirty="0">
                <a:solidFill>
                  <a:srgbClr val="231F20"/>
                </a:solidFill>
                <a:cs typeface="Calibri"/>
              </a:rPr>
              <a:t>directly</a:t>
            </a:r>
            <a:r>
              <a:rPr lang="en-US" sz="1800" spc="-120" dirty="0">
                <a:solidFill>
                  <a:srgbClr val="231F20"/>
                </a:solidFill>
                <a:cs typeface="Calibri"/>
              </a:rPr>
              <a:t> </a:t>
            </a:r>
            <a:r>
              <a:rPr lang="en-US" sz="1800" spc="-10" dirty="0">
                <a:solidFill>
                  <a:srgbClr val="231F20"/>
                </a:solidFill>
                <a:cs typeface="Calibri"/>
              </a:rPr>
              <a:t>affect</a:t>
            </a:r>
            <a:r>
              <a:rPr lang="en-US" sz="1800" spc="-110" dirty="0">
                <a:solidFill>
                  <a:srgbClr val="231F20"/>
                </a:solidFill>
                <a:cs typeface="Calibri"/>
              </a:rPr>
              <a:t> </a:t>
            </a:r>
            <a:r>
              <a:rPr lang="en-US" sz="1800" dirty="0">
                <a:solidFill>
                  <a:srgbClr val="231F20"/>
                </a:solidFill>
                <a:cs typeface="Calibri"/>
              </a:rPr>
              <a:t>them</a:t>
            </a:r>
            <a:endParaRPr lang="en-US" sz="1800" dirty="0">
              <a:latin typeface="Times New Roman"/>
              <a:cs typeface="Times New Roman"/>
            </a:endParaRPr>
          </a:p>
          <a:p>
            <a:pPr marL="205740" marR="5080" indent="-193675" algn="just">
              <a:lnSpc>
                <a:spcPct val="144700"/>
              </a:lnSpc>
              <a:spcBef>
                <a:spcPts val="705"/>
              </a:spcBef>
            </a:pPr>
            <a:r>
              <a:rPr lang="en-US" sz="1800" spc="190" dirty="0">
                <a:solidFill>
                  <a:srgbClr val="231F20"/>
                </a:solidFill>
                <a:cs typeface="Calibri"/>
              </a:rPr>
              <a:t>To </a:t>
            </a:r>
            <a:r>
              <a:rPr lang="en-US" sz="1800" spc="-10" dirty="0">
                <a:solidFill>
                  <a:srgbClr val="231F20"/>
                </a:solidFill>
                <a:cs typeface="Calibri"/>
              </a:rPr>
              <a:t>create </a:t>
            </a:r>
            <a:r>
              <a:rPr lang="en-US" sz="1800" dirty="0">
                <a:solidFill>
                  <a:srgbClr val="231F20"/>
                </a:solidFill>
                <a:cs typeface="Calibri"/>
              </a:rPr>
              <a:t>space </a:t>
            </a:r>
            <a:r>
              <a:rPr lang="en-US" sz="1800" spc="-10" dirty="0">
                <a:solidFill>
                  <a:srgbClr val="231F20"/>
                </a:solidFill>
                <a:cs typeface="Calibri"/>
              </a:rPr>
              <a:t>for </a:t>
            </a:r>
            <a:r>
              <a:rPr lang="en-US" sz="1800" dirty="0">
                <a:solidFill>
                  <a:srgbClr val="231F20"/>
                </a:solidFill>
                <a:cs typeface="Calibri"/>
              </a:rPr>
              <a:t>their inclusion in </a:t>
            </a:r>
            <a:r>
              <a:rPr lang="en-US" sz="1800" spc="-5" dirty="0">
                <a:solidFill>
                  <a:srgbClr val="231F20"/>
                </a:solidFill>
                <a:cs typeface="Calibri"/>
              </a:rPr>
              <a:t>governance  </a:t>
            </a:r>
            <a:r>
              <a:rPr lang="en-US" sz="1800" spc="25" dirty="0">
                <a:solidFill>
                  <a:srgbClr val="231F20"/>
                </a:solidFill>
                <a:cs typeface="Calibri"/>
              </a:rPr>
              <a:t>processes, </a:t>
            </a:r>
          </a:p>
          <a:p>
            <a:pPr marL="12065" marR="5080" indent="0" algn="just">
              <a:lnSpc>
                <a:spcPct val="144700"/>
              </a:lnSpc>
              <a:spcBef>
                <a:spcPts val="705"/>
              </a:spcBef>
              <a:buNone/>
            </a:pPr>
            <a:r>
              <a:rPr lang="en-US" sz="1800" spc="20" dirty="0">
                <a:solidFill>
                  <a:srgbClr val="231F20"/>
                </a:solidFill>
                <a:cs typeface="Calibri"/>
              </a:rPr>
              <a:t>eventually taking them </a:t>
            </a:r>
            <a:r>
              <a:rPr lang="en-US" sz="1800" spc="15" dirty="0">
                <a:solidFill>
                  <a:srgbClr val="231F20"/>
                </a:solidFill>
                <a:cs typeface="Calibri"/>
              </a:rPr>
              <a:t>into </a:t>
            </a:r>
            <a:r>
              <a:rPr lang="en-US" sz="1800" spc="20" dirty="0">
                <a:solidFill>
                  <a:srgbClr val="231F20"/>
                </a:solidFill>
                <a:cs typeface="Calibri"/>
              </a:rPr>
              <a:t>the  </a:t>
            </a:r>
            <a:r>
              <a:rPr lang="en-US" sz="1800" spc="-5" dirty="0">
                <a:solidFill>
                  <a:srgbClr val="231F20"/>
                </a:solidFill>
                <a:cs typeface="Calibri"/>
              </a:rPr>
              <a:t>mainstream</a:t>
            </a:r>
            <a:r>
              <a:rPr lang="en-US" sz="1800" spc="-114" dirty="0">
                <a:solidFill>
                  <a:srgbClr val="231F20"/>
                </a:solidFill>
                <a:cs typeface="Calibri"/>
              </a:rPr>
              <a:t> </a:t>
            </a:r>
            <a:r>
              <a:rPr lang="en-US" sz="1800" spc="-5" dirty="0">
                <a:solidFill>
                  <a:srgbClr val="231F20"/>
                </a:solidFill>
                <a:cs typeface="Calibri"/>
              </a:rPr>
              <a:t>urban</a:t>
            </a:r>
            <a:r>
              <a:rPr lang="en-US" sz="1800" spc="-110" dirty="0">
                <a:solidFill>
                  <a:srgbClr val="231F20"/>
                </a:solidFill>
                <a:cs typeface="Calibri"/>
              </a:rPr>
              <a:t> </a:t>
            </a:r>
            <a:r>
              <a:rPr lang="en-US" sz="1800" spc="-5" dirty="0">
                <a:solidFill>
                  <a:srgbClr val="231F20"/>
                </a:solidFill>
                <a:cs typeface="Calibri"/>
              </a:rPr>
              <a:t>governance</a:t>
            </a:r>
            <a:r>
              <a:rPr lang="en-US" sz="1800" spc="-110" dirty="0">
                <a:solidFill>
                  <a:srgbClr val="231F20"/>
                </a:solidFill>
                <a:cs typeface="Calibri"/>
              </a:rPr>
              <a:t> </a:t>
            </a:r>
            <a:r>
              <a:rPr lang="en-US" sz="1800" spc="-10" dirty="0">
                <a:solidFill>
                  <a:srgbClr val="231F20"/>
                </a:solidFill>
                <a:cs typeface="Calibri"/>
              </a:rPr>
              <a:t>fold</a:t>
            </a:r>
            <a:endParaRPr lang="en-US" sz="1800" dirty="0">
              <a:latin typeface="Times New Roman"/>
              <a:cs typeface="Times New Roman"/>
            </a:endParaRPr>
          </a:p>
          <a:p>
            <a:pPr marL="213995" marR="5080" indent="-201930" algn="just">
              <a:lnSpc>
                <a:spcPct val="144700"/>
              </a:lnSpc>
              <a:spcBef>
                <a:spcPts val="705"/>
              </a:spcBef>
            </a:pPr>
            <a:r>
              <a:rPr lang="en-US" sz="1800" spc="190" dirty="0">
                <a:solidFill>
                  <a:srgbClr val="231F20"/>
                </a:solidFill>
                <a:cs typeface="Calibri"/>
              </a:rPr>
              <a:t>To </a:t>
            </a:r>
            <a:r>
              <a:rPr lang="en-US" sz="1800" dirty="0">
                <a:solidFill>
                  <a:srgbClr val="231F20"/>
                </a:solidFill>
                <a:cs typeface="Calibri"/>
              </a:rPr>
              <a:t>enhance their quality </a:t>
            </a:r>
            <a:r>
              <a:rPr lang="en-US" sz="1800" spc="-5" dirty="0">
                <a:solidFill>
                  <a:srgbClr val="231F20"/>
                </a:solidFill>
                <a:cs typeface="Calibri"/>
              </a:rPr>
              <a:t>of </a:t>
            </a:r>
            <a:r>
              <a:rPr lang="en-US" sz="1800" spc="-10" dirty="0">
                <a:solidFill>
                  <a:srgbClr val="231F20"/>
                </a:solidFill>
                <a:cs typeface="Calibri"/>
              </a:rPr>
              <a:t>life </a:t>
            </a:r>
            <a:r>
              <a:rPr lang="en-US" sz="1800" dirty="0">
                <a:solidFill>
                  <a:srgbClr val="231F20"/>
                </a:solidFill>
                <a:cs typeface="Calibri"/>
              </a:rPr>
              <a:t>by </a:t>
            </a:r>
            <a:r>
              <a:rPr lang="en-US" sz="1800" spc="-5" dirty="0">
                <a:solidFill>
                  <a:srgbClr val="231F20"/>
                </a:solidFill>
                <a:cs typeface="Calibri"/>
              </a:rPr>
              <a:t>improving </a:t>
            </a:r>
            <a:r>
              <a:rPr lang="en-US" sz="1800" dirty="0">
                <a:solidFill>
                  <a:srgbClr val="231F20"/>
                </a:solidFill>
                <a:cs typeface="Calibri"/>
              </a:rPr>
              <a:t>their  l</a:t>
            </a:r>
            <a:r>
              <a:rPr lang="en-US" sz="1800" spc="90" dirty="0">
                <a:solidFill>
                  <a:srgbClr val="231F20"/>
                </a:solidFill>
                <a:cs typeface="Calibri"/>
              </a:rPr>
              <a:t>iving </a:t>
            </a:r>
            <a:r>
              <a:rPr lang="en-US" sz="1800" spc="100" dirty="0">
                <a:solidFill>
                  <a:srgbClr val="231F20"/>
                </a:solidFill>
                <a:cs typeface="Calibri"/>
              </a:rPr>
              <a:t>conditions </a:t>
            </a:r>
            <a:r>
              <a:rPr lang="en-US" sz="1800" spc="95" dirty="0">
                <a:solidFill>
                  <a:srgbClr val="231F20"/>
                </a:solidFill>
                <a:cs typeface="Calibri"/>
              </a:rPr>
              <a:t>through </a:t>
            </a:r>
          </a:p>
          <a:p>
            <a:pPr marL="12065" marR="5080" indent="0" algn="just">
              <a:lnSpc>
                <a:spcPct val="144700"/>
              </a:lnSpc>
              <a:spcBef>
                <a:spcPts val="705"/>
              </a:spcBef>
              <a:buNone/>
            </a:pPr>
            <a:r>
              <a:rPr lang="en-US" sz="1800" spc="105" dirty="0">
                <a:solidFill>
                  <a:srgbClr val="231F20"/>
                </a:solidFill>
                <a:cs typeface="Calibri"/>
              </a:rPr>
              <a:t>participatory infrastructural development of their settlements.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7212" y="245007"/>
            <a:ext cx="4113854" cy="41138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58139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https://allnews.co.in/wp-content/uploads/2020/04/odisha-red-highlighted-map-india-odisha-red-highlighted-map-india-1662891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4693" y="70093"/>
            <a:ext cx="6472201" cy="685063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67580" y="382588"/>
            <a:ext cx="3932237" cy="1600200"/>
          </a:xfrm>
        </p:spPr>
        <p:style>
          <a:lnRef idx="1">
            <a:schemeClr val="accent5"/>
          </a:lnRef>
          <a:fillRef idx="3">
            <a:schemeClr val="accent5"/>
          </a:fillRef>
          <a:effectRef idx="2">
            <a:schemeClr val="accent5"/>
          </a:effectRef>
          <a:fontRef idx="minor">
            <a:schemeClr val="lt1"/>
          </a:fontRef>
        </p:style>
        <p:txBody>
          <a:bodyPr/>
          <a:lstStyle/>
          <a:p>
            <a:r>
              <a:rPr lang="en-US" dirty="0">
                <a:ln w="0"/>
                <a:effectLst>
                  <a:outerShdw blurRad="38100" dist="19050" dir="2700000" algn="tl" rotWithShape="0">
                    <a:schemeClr val="dk1">
                      <a:alpha val="40000"/>
                    </a:schemeClr>
                  </a:outerShdw>
                </a:effectLst>
              </a:rPr>
              <a:t>Sarkar Kie?</a:t>
            </a:r>
            <a:br>
              <a:rPr lang="en-US" dirty="0">
                <a:ln w="0"/>
                <a:effectLst>
                  <a:outerShdw blurRad="38100" dist="19050" dir="2700000" algn="tl" rotWithShape="0">
                    <a:schemeClr val="dk1">
                      <a:alpha val="40000"/>
                    </a:schemeClr>
                  </a:outerShdw>
                </a:effectLst>
              </a:rPr>
            </a:br>
            <a:br>
              <a:rPr lang="en-US" dirty="0">
                <a:ln w="0"/>
                <a:effectLst>
                  <a:outerShdw blurRad="38100" dist="19050" dir="2700000" algn="tl" rotWithShape="0">
                    <a:schemeClr val="dk1">
                      <a:alpha val="40000"/>
                    </a:schemeClr>
                  </a:outerShdw>
                </a:effectLst>
              </a:rPr>
            </a:br>
            <a:r>
              <a:rPr lang="en-US" dirty="0">
                <a:ln w="0"/>
                <a:effectLst>
                  <a:outerShdw blurRad="38100" dist="19050" dir="2700000" algn="tl" rotWithShape="0">
                    <a:schemeClr val="dk1">
                      <a:alpha val="40000"/>
                    </a:schemeClr>
                  </a:outerShdw>
                </a:effectLst>
              </a:rPr>
              <a:t>Who is Government?</a:t>
            </a:r>
            <a:endParaRPr lang="en-IN" dirty="0">
              <a:ln w="0"/>
              <a:effectLst>
                <a:outerShdw blurRad="38100" dist="19050" dir="2700000" algn="tl" rotWithShape="0">
                  <a:schemeClr val="dk1">
                    <a:alpha val="40000"/>
                  </a:schemeClr>
                </a:outerShdw>
              </a:effectLst>
            </a:endParaRPr>
          </a:p>
        </p:txBody>
      </p:sp>
      <p:sp>
        <p:nvSpPr>
          <p:cNvPr id="6" name="Rectangle 5"/>
          <p:cNvSpPr/>
          <p:nvPr/>
        </p:nvSpPr>
        <p:spPr>
          <a:xfrm>
            <a:off x="150065" y="2662519"/>
            <a:ext cx="6400983" cy="3785652"/>
          </a:xfrm>
          <a:prstGeom prst="rect">
            <a:avLst/>
          </a:prstGeom>
          <a:noFill/>
        </p:spPr>
        <p:txBody>
          <a:bodyPr wrap="none" lIns="91440" tIns="45720" rIns="91440" bIns="45720">
            <a:spAutoFit/>
          </a:bodyPr>
          <a:lstStyle/>
          <a:p>
            <a:r>
              <a:rPr lang="en-US" sz="2400" b="0" cap="none" spc="0" dirty="0">
                <a:ln w="0"/>
                <a:solidFill>
                  <a:schemeClr val="tx1"/>
                </a:solidFill>
                <a:effectLst>
                  <a:outerShdw blurRad="38100" dist="19050" dir="2700000" algn="tl" rotWithShape="0">
                    <a:schemeClr val="dk1">
                      <a:alpha val="40000"/>
                    </a:schemeClr>
                  </a:outerShdw>
                </a:effectLst>
              </a:rPr>
              <a:t>We, the people are the Government!</a:t>
            </a:r>
          </a:p>
          <a:p>
            <a:endParaRPr lang="en-US" sz="2400" b="0" cap="none" spc="0" dirty="0">
              <a:ln w="0"/>
              <a:solidFill>
                <a:schemeClr val="tx1"/>
              </a:solidFill>
              <a:effectLst>
                <a:outerShdw blurRad="38100" dist="19050" dir="2700000" algn="tl" rotWithShape="0">
                  <a:schemeClr val="dk1">
                    <a:alpha val="40000"/>
                  </a:schemeClr>
                </a:outerShdw>
              </a:effectLst>
            </a:endParaRPr>
          </a:p>
          <a:p>
            <a:r>
              <a:rPr lang="en-US" sz="2400" dirty="0">
                <a:ln w="0"/>
                <a:effectLst>
                  <a:outerShdw blurRad="38100" dist="19050" dir="2700000" algn="tl" rotWithShape="0">
                    <a:schemeClr val="dk1">
                      <a:alpha val="40000"/>
                    </a:schemeClr>
                  </a:outerShdw>
                </a:effectLst>
              </a:rPr>
              <a:t>There are three types of Government</a:t>
            </a:r>
          </a:p>
          <a:p>
            <a:endParaRPr lang="en-US" sz="2400" dirty="0">
              <a:ln w="0"/>
              <a:effectLst>
                <a:outerShdw blurRad="38100" dist="19050" dir="2700000" algn="tl" rotWithShape="0">
                  <a:schemeClr val="dk1">
                    <a:alpha val="40000"/>
                  </a:schemeClr>
                </a:outerShdw>
              </a:effectLst>
            </a:endParaRPr>
          </a:p>
          <a:p>
            <a:pPr marL="342900" indent="-342900">
              <a:buFont typeface="Arial" panose="020B0604020202020204" pitchFamily="34" charset="0"/>
              <a:buChar char="•"/>
            </a:pPr>
            <a:r>
              <a:rPr lang="en-US" sz="2400" b="0" cap="none" spc="0" dirty="0">
                <a:ln w="0"/>
                <a:solidFill>
                  <a:schemeClr val="tx1"/>
                </a:solidFill>
                <a:effectLst>
                  <a:outerShdw blurRad="38100" dist="19050" dir="2700000" algn="tl" rotWithShape="0">
                    <a:schemeClr val="dk1">
                      <a:alpha val="40000"/>
                    </a:schemeClr>
                  </a:outerShdw>
                </a:effectLst>
              </a:rPr>
              <a:t>Kendra Sarkar (Central Government)</a:t>
            </a:r>
          </a:p>
          <a:p>
            <a:pPr marL="342900" indent="-342900">
              <a:buFont typeface="Arial" panose="020B0604020202020204" pitchFamily="34" charset="0"/>
              <a:buChar char="•"/>
            </a:pPr>
            <a:r>
              <a:rPr lang="en-US" sz="2400" dirty="0">
                <a:ln w="0"/>
                <a:effectLst>
                  <a:outerShdw blurRad="38100" dist="19050" dir="2700000" algn="tl" rotWithShape="0">
                    <a:schemeClr val="dk1">
                      <a:alpha val="40000"/>
                    </a:schemeClr>
                  </a:outerShdw>
                </a:effectLst>
              </a:rPr>
              <a:t>Rajya Sarkar  (State Government)</a:t>
            </a:r>
          </a:p>
          <a:p>
            <a:pPr marL="342900" indent="-342900">
              <a:buFont typeface="Arial" panose="020B0604020202020204" pitchFamily="34" charset="0"/>
              <a:buChar char="•"/>
            </a:pPr>
            <a:r>
              <a:rPr lang="en-US" sz="2400" b="0" cap="none" spc="0" dirty="0">
                <a:ln w="0"/>
                <a:solidFill>
                  <a:schemeClr val="tx1"/>
                </a:solidFill>
                <a:effectLst>
                  <a:outerShdw blurRad="38100" dist="19050" dir="2700000" algn="tl" rotWithShape="0">
                    <a:schemeClr val="dk1">
                      <a:alpha val="40000"/>
                    </a:schemeClr>
                  </a:outerShdw>
                </a:effectLst>
              </a:rPr>
              <a:t>Nagar Sarkar/Panchayat (Local Government)</a:t>
            </a:r>
          </a:p>
          <a:p>
            <a:pPr marL="342900" indent="-342900">
              <a:buFont typeface="Arial" panose="020B0604020202020204" pitchFamily="34" charset="0"/>
              <a:buChar char="•"/>
            </a:pPr>
            <a:endParaRPr lang="en-US" sz="2400" dirty="0">
              <a:ln w="0"/>
              <a:effectLst>
                <a:outerShdw blurRad="38100" dist="19050" dir="2700000" algn="tl" rotWithShape="0">
                  <a:schemeClr val="dk1">
                    <a:alpha val="40000"/>
                  </a:schemeClr>
                </a:outerShdw>
              </a:effectLst>
            </a:endParaRPr>
          </a:p>
          <a:p>
            <a:r>
              <a:rPr lang="en-US" sz="2400" b="0" cap="none" spc="0" dirty="0">
                <a:ln w="0"/>
                <a:solidFill>
                  <a:schemeClr val="tx1"/>
                </a:solidFill>
                <a:effectLst>
                  <a:outerShdw blurRad="38100" dist="19050" dir="2700000" algn="tl" rotWithShape="0">
                    <a:schemeClr val="dk1">
                      <a:alpha val="40000"/>
                    </a:schemeClr>
                  </a:outerShdw>
                </a:effectLst>
              </a:rPr>
              <a:t>The main objective of Government is to bring </a:t>
            </a:r>
          </a:p>
          <a:p>
            <a:r>
              <a:rPr lang="en-US" sz="2400" b="0" cap="none" spc="0" dirty="0">
                <a:ln w="0"/>
                <a:solidFill>
                  <a:schemeClr val="tx1"/>
                </a:solidFill>
                <a:effectLst>
                  <a:outerShdw blurRad="38100" dist="19050" dir="2700000" algn="tl" rotWithShape="0">
                    <a:schemeClr val="dk1">
                      <a:alpha val="40000"/>
                    </a:schemeClr>
                  </a:outerShdw>
                </a:effectLst>
              </a:rPr>
              <a:t>social </a:t>
            </a:r>
            <a:r>
              <a:rPr lang="en-US" sz="2400" dirty="0">
                <a:ln w="0"/>
                <a:effectLst>
                  <a:outerShdw blurRad="38100" dist="19050" dir="2700000" algn="tl" rotWithShape="0">
                    <a:schemeClr val="dk1">
                      <a:alpha val="40000"/>
                    </a:schemeClr>
                  </a:outerShdw>
                </a:effectLst>
              </a:rPr>
              <a:t> </a:t>
            </a:r>
            <a:r>
              <a:rPr lang="en-US" sz="2400" b="0" cap="none" spc="0" dirty="0">
                <a:ln w="0"/>
                <a:solidFill>
                  <a:schemeClr val="tx1"/>
                </a:solidFill>
                <a:effectLst>
                  <a:outerShdw blurRad="38100" dist="19050" dir="2700000" algn="tl" rotWithShape="0">
                    <a:schemeClr val="dk1">
                      <a:alpha val="40000"/>
                    </a:schemeClr>
                  </a:outerShdw>
                </a:effectLst>
              </a:rPr>
              <a:t>and economic </a:t>
            </a:r>
            <a:r>
              <a:rPr lang="en-US" sz="2400" dirty="0">
                <a:ln w="0"/>
                <a:effectLst>
                  <a:outerShdw blurRad="38100" dist="19050" dir="2700000" algn="tl" rotWithShape="0">
                    <a:schemeClr val="dk1">
                      <a:alpha val="40000"/>
                    </a:schemeClr>
                  </a:outerShdw>
                </a:effectLst>
              </a:rPr>
              <a:t>development to the people.</a:t>
            </a:r>
            <a:r>
              <a:rPr lang="en-US" sz="2400" b="0" cap="none" spc="0" dirty="0">
                <a:ln w="0"/>
                <a:solidFill>
                  <a:schemeClr val="tx1"/>
                </a:solidFill>
                <a:effectLst>
                  <a:outerShdw blurRad="38100" dist="19050" dir="2700000" algn="tl" rotWithShape="0">
                    <a:schemeClr val="dk1">
                      <a:alpha val="40000"/>
                    </a:schemeClr>
                  </a:outerShdw>
                </a:effectLst>
              </a:rPr>
              <a:t> </a:t>
            </a:r>
          </a:p>
        </p:txBody>
      </p:sp>
    </p:spTree>
    <p:extLst>
      <p:ext uri="{BB962C8B-B14F-4D97-AF65-F5344CB8AC3E}">
        <p14:creationId xmlns:p14="http://schemas.microsoft.com/office/powerpoint/2010/main" val="3433471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0647" y="726141"/>
            <a:ext cx="11335871" cy="5728447"/>
          </a:xfrm>
        </p:spPr>
        <p:txBody>
          <a:bodyPr>
            <a:noAutofit/>
          </a:bodyPr>
          <a:lstStyle/>
          <a:p>
            <a:pPr marL="0" indent="0">
              <a:buNone/>
            </a:pPr>
            <a:r>
              <a:rPr lang="en-US" b="1" u="sng" dirty="0"/>
              <a:t>Instructor Notes to explain role of ULB </a:t>
            </a:r>
          </a:p>
          <a:p>
            <a:r>
              <a:rPr lang="en-US" dirty="0"/>
              <a:t>We all know about Central Government and State Government.</a:t>
            </a:r>
          </a:p>
          <a:p>
            <a:r>
              <a:rPr lang="en-US" dirty="0"/>
              <a:t>Prime Minister heads Central Government and Chief Minister the state government.</a:t>
            </a:r>
          </a:p>
          <a:p>
            <a:r>
              <a:rPr lang="en-US" dirty="0"/>
              <a:t>Gram Panchayats are responsible for governing villages.</a:t>
            </a:r>
          </a:p>
          <a:p>
            <a:r>
              <a:rPr lang="en-US" dirty="0"/>
              <a:t>But how do we govern our cities?</a:t>
            </a:r>
          </a:p>
          <a:p>
            <a:pPr lvl="1"/>
            <a:r>
              <a:rPr lang="en-US" dirty="0"/>
              <a:t>The Urban Local Body (ULB)</a:t>
            </a:r>
          </a:p>
          <a:p>
            <a:r>
              <a:rPr lang="en-US" dirty="0"/>
              <a:t>What exactly does the ULB do?</a:t>
            </a:r>
          </a:p>
          <a:p>
            <a:r>
              <a:rPr lang="en-US" dirty="0"/>
              <a:t>Who runs the ULB? Different Officers of ULB</a:t>
            </a:r>
          </a:p>
          <a:p>
            <a:r>
              <a:rPr lang="en-US" dirty="0"/>
              <a:t>What is a Ward? </a:t>
            </a:r>
          </a:p>
          <a:p>
            <a:r>
              <a:rPr lang="en-US" dirty="0"/>
              <a:t>What does a Ward Officer do?</a:t>
            </a:r>
            <a:endParaRPr lang="en-IN" dirty="0"/>
          </a:p>
        </p:txBody>
      </p:sp>
    </p:spTree>
    <p:extLst>
      <p:ext uri="{BB962C8B-B14F-4D97-AF65-F5344CB8AC3E}">
        <p14:creationId xmlns:p14="http://schemas.microsoft.com/office/powerpoint/2010/main" val="2241913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028" y="0"/>
            <a:ext cx="10981386" cy="1234470"/>
          </a:xfrm>
        </p:spPr>
        <p:txBody>
          <a:bodyPr/>
          <a:lstStyle/>
          <a:p>
            <a:r>
              <a:rPr lang="en-US" dirty="0"/>
              <a:t>What are the functions of ULB?</a:t>
            </a:r>
            <a:endParaRPr lang="en-IN" dirty="0"/>
          </a:p>
        </p:txBody>
      </p:sp>
      <p:graphicFrame>
        <p:nvGraphicFramePr>
          <p:cNvPr id="4" name="Diagram 3"/>
          <p:cNvGraphicFramePr/>
          <p:nvPr>
            <p:extLst>
              <p:ext uri="{D42A27DB-BD31-4B8C-83A1-F6EECF244321}">
                <p14:modId xmlns:p14="http://schemas.microsoft.com/office/powerpoint/2010/main" val="2413882451"/>
              </p:ext>
            </p:extLst>
          </p:nvPr>
        </p:nvGraphicFramePr>
        <p:xfrm>
          <a:off x="1692740" y="1234471"/>
          <a:ext cx="9105248" cy="56235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7760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97320" y="250481"/>
            <a:ext cx="9259164" cy="390729"/>
          </a:xfrm>
        </p:spPr>
        <p:txBody>
          <a:bodyPr>
            <a:normAutofit fontScale="90000"/>
          </a:bodyPr>
          <a:lstStyle/>
          <a:p>
            <a:r>
              <a:rPr lang="en-US" dirty="0">
                <a:solidFill>
                  <a:schemeClr val="tx1"/>
                </a:solidFill>
              </a:rPr>
              <a:t>People Participation in Local Governance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494" y="836724"/>
            <a:ext cx="6073446" cy="3807151"/>
          </a:xfrm>
          <a:prstGeom prst="rect">
            <a:avLst/>
          </a:prstGeom>
        </p:spPr>
      </p:pic>
      <p:sp>
        <p:nvSpPr>
          <p:cNvPr id="2" name="TextBox 1"/>
          <p:cNvSpPr txBox="1"/>
          <p:nvPr/>
        </p:nvSpPr>
        <p:spPr>
          <a:xfrm>
            <a:off x="6026902" y="1391584"/>
            <a:ext cx="2357860" cy="523220"/>
          </a:xfrm>
          <a:prstGeom prst="rect">
            <a:avLst/>
          </a:prstGeom>
          <a:solidFill>
            <a:srgbClr val="FFC000"/>
          </a:solidFill>
        </p:spPr>
        <p:txBody>
          <a:bodyPr wrap="square" rtlCol="0">
            <a:spAutoFit/>
          </a:bodyPr>
          <a:lstStyle/>
          <a:p>
            <a:r>
              <a:rPr lang="en-US" sz="2800" dirty="0"/>
              <a:t>PANCHAYATS </a:t>
            </a:r>
          </a:p>
        </p:txBody>
      </p:sp>
      <p:sp>
        <p:nvSpPr>
          <p:cNvPr id="3" name="TextBox 2"/>
          <p:cNvSpPr txBox="1"/>
          <p:nvPr/>
        </p:nvSpPr>
        <p:spPr>
          <a:xfrm>
            <a:off x="2637695" y="5932456"/>
            <a:ext cx="3691245" cy="461665"/>
          </a:xfrm>
          <a:prstGeom prst="rect">
            <a:avLst/>
          </a:prstGeom>
          <a:solidFill>
            <a:srgbClr val="FFC000"/>
          </a:solidFill>
        </p:spPr>
        <p:txBody>
          <a:bodyPr wrap="square" rtlCol="0">
            <a:spAutoFit/>
          </a:bodyPr>
          <a:lstStyle/>
          <a:p>
            <a:r>
              <a:rPr lang="en-US" sz="2400" dirty="0"/>
              <a:t>SDA or Ward Committee </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7010" t="20196" r="7402" b="15294"/>
          <a:stretch/>
        </p:blipFill>
        <p:spPr>
          <a:xfrm>
            <a:off x="6328940" y="2970697"/>
            <a:ext cx="5827546" cy="3730083"/>
          </a:xfrm>
          <a:prstGeom prst="rect">
            <a:avLst/>
          </a:prstGeom>
        </p:spPr>
      </p:pic>
    </p:spTree>
    <p:extLst>
      <p:ext uri="{BB962C8B-B14F-4D97-AF65-F5344CB8AC3E}">
        <p14:creationId xmlns:p14="http://schemas.microsoft.com/office/powerpoint/2010/main" val="1052802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5" name="Picture 4"/>
          <p:cNvPicPr>
            <a:picLocks noChangeAspect="1"/>
          </p:cNvPicPr>
          <p:nvPr/>
        </p:nvPicPr>
        <p:blipFill>
          <a:blip r:embed="rId2"/>
          <a:stretch>
            <a:fillRect/>
          </a:stretch>
        </p:blipFill>
        <p:spPr>
          <a:xfrm>
            <a:off x="938689" y="0"/>
            <a:ext cx="9840698" cy="2943636"/>
          </a:xfrm>
          <a:prstGeom prst="rect">
            <a:avLst/>
          </a:prstGeom>
        </p:spPr>
      </p:pic>
      <p:pic>
        <p:nvPicPr>
          <p:cNvPr id="6" name="Picture 5"/>
          <p:cNvPicPr>
            <a:picLocks noChangeAspect="1"/>
          </p:cNvPicPr>
          <p:nvPr/>
        </p:nvPicPr>
        <p:blipFill>
          <a:blip r:embed="rId3"/>
          <a:stretch>
            <a:fillRect/>
          </a:stretch>
        </p:blipFill>
        <p:spPr>
          <a:xfrm>
            <a:off x="1032818" y="5417092"/>
            <a:ext cx="9211961" cy="1590897"/>
          </a:xfrm>
          <a:prstGeom prst="rect">
            <a:avLst/>
          </a:prstGeom>
        </p:spPr>
      </p:pic>
      <p:sp>
        <p:nvSpPr>
          <p:cNvPr id="7" name="Rectangle 6"/>
          <p:cNvSpPr/>
          <p:nvPr/>
        </p:nvSpPr>
        <p:spPr>
          <a:xfrm>
            <a:off x="839788" y="2879571"/>
            <a:ext cx="10617105" cy="2862322"/>
          </a:xfrm>
          <a:prstGeom prst="rect">
            <a:avLst/>
          </a:prstGeom>
          <a:noFill/>
        </p:spPr>
        <p:txBody>
          <a:bodyPr wrap="square" lIns="91440" tIns="45720" rIns="91440" bIns="45720">
            <a:spAutoFit/>
          </a:bodyPr>
          <a:lstStyle/>
          <a:p>
            <a:pPr algn="ctr"/>
            <a:r>
              <a:rPr lang="en-US" sz="2000" dirty="0">
                <a:ln w="0"/>
                <a:effectLst>
                  <a:glow rad="63500">
                    <a:schemeClr val="accent1">
                      <a:satMod val="175000"/>
                      <a:alpha val="40000"/>
                    </a:schemeClr>
                  </a:glow>
                  <a:outerShdw blurRad="38100" dist="19050" dir="2700000" algn="tl" rotWithShape="0">
                    <a:schemeClr val="dk1">
                      <a:alpha val="40000"/>
                    </a:schemeClr>
                  </a:outerShdw>
                </a:effectLst>
              </a:rPr>
              <a:t>People are the soul of a democracy. </a:t>
            </a:r>
          </a:p>
          <a:p>
            <a:pPr algn="ctr"/>
            <a:r>
              <a:rPr lang="en-US" sz="2000" dirty="0">
                <a:ln w="0"/>
                <a:effectLst>
                  <a:glow rad="63500">
                    <a:schemeClr val="accent1">
                      <a:satMod val="175000"/>
                      <a:alpha val="40000"/>
                    </a:schemeClr>
                  </a:glow>
                  <a:outerShdw blurRad="38100" dist="19050" dir="2700000" algn="tl" rotWithShape="0">
                    <a:schemeClr val="dk1">
                      <a:alpha val="40000"/>
                    </a:schemeClr>
                  </a:outerShdw>
                </a:effectLst>
              </a:rPr>
              <a:t>All the institutions exist for serving the people. </a:t>
            </a:r>
          </a:p>
          <a:p>
            <a:pPr algn="ctr"/>
            <a:r>
              <a:rPr lang="en-US" sz="2000" dirty="0">
                <a:ln w="0"/>
                <a:effectLst>
                  <a:glow rad="63500">
                    <a:schemeClr val="accent1">
                      <a:satMod val="175000"/>
                      <a:alpha val="40000"/>
                    </a:schemeClr>
                  </a:glow>
                  <a:outerShdw blurRad="38100" dist="19050" dir="2700000" algn="tl" rotWithShape="0">
                    <a:schemeClr val="dk1">
                      <a:alpha val="40000"/>
                    </a:schemeClr>
                  </a:outerShdw>
                </a:effectLst>
              </a:rPr>
              <a:t>All the staff are paid salary by the people.</a:t>
            </a:r>
          </a:p>
          <a:p>
            <a:pPr algn="ctr"/>
            <a:r>
              <a:rPr lang="en-US" sz="2000" dirty="0">
                <a:ln w="0"/>
                <a:effectLst>
                  <a:glow rad="63500">
                    <a:schemeClr val="accent1">
                      <a:satMod val="175000"/>
                      <a:alpha val="40000"/>
                    </a:schemeClr>
                  </a:glow>
                  <a:outerShdw blurRad="38100" dist="19050" dir="2700000" algn="tl" rotWithShape="0">
                    <a:schemeClr val="dk1">
                      <a:alpha val="40000"/>
                    </a:schemeClr>
                  </a:outerShdw>
                </a:effectLst>
              </a:rPr>
              <a:t> </a:t>
            </a:r>
          </a:p>
          <a:p>
            <a:pPr algn="ctr"/>
            <a:r>
              <a:rPr lang="en-US" sz="2000" dirty="0">
                <a:ln w="0"/>
                <a:effectLst>
                  <a:glow rad="63500">
                    <a:schemeClr val="accent1">
                      <a:satMod val="175000"/>
                      <a:alpha val="40000"/>
                    </a:schemeClr>
                  </a:glow>
                  <a:outerShdw blurRad="38100" dist="19050" dir="2700000" algn="tl" rotWithShape="0">
                    <a:schemeClr val="dk1">
                      <a:alpha val="40000"/>
                    </a:schemeClr>
                  </a:outerShdw>
                </a:effectLst>
              </a:rPr>
              <a:t>People own the Government  institutions and </a:t>
            </a:r>
          </a:p>
          <a:p>
            <a:pPr algn="ctr"/>
            <a:r>
              <a:rPr lang="en-US" sz="2000" dirty="0">
                <a:ln w="0"/>
                <a:effectLst>
                  <a:glow rad="63500">
                    <a:schemeClr val="accent1">
                      <a:satMod val="175000"/>
                      <a:alpha val="40000"/>
                    </a:schemeClr>
                  </a:glow>
                  <a:outerShdw blurRad="38100" dist="19050" dir="2700000" algn="tl" rotWithShape="0">
                    <a:schemeClr val="dk1">
                      <a:alpha val="40000"/>
                    </a:schemeClr>
                  </a:outerShdw>
                </a:effectLst>
              </a:rPr>
              <a:t>People are the masters of  Government.</a:t>
            </a:r>
          </a:p>
          <a:p>
            <a:pPr algn="ctr"/>
            <a:endParaRPr lang="en-US" sz="2000" dirty="0">
              <a:ln w="0"/>
              <a:effectLst>
                <a:glow rad="63500">
                  <a:schemeClr val="accent1">
                    <a:satMod val="175000"/>
                    <a:alpha val="40000"/>
                  </a:schemeClr>
                </a:glow>
                <a:outerShdw blurRad="38100" dist="19050" dir="2700000" algn="tl" rotWithShape="0">
                  <a:schemeClr val="dk1">
                    <a:alpha val="40000"/>
                  </a:schemeClr>
                </a:outerShdw>
              </a:effectLst>
            </a:endParaRPr>
          </a:p>
          <a:p>
            <a:pPr algn="ctr"/>
            <a:r>
              <a:rPr lang="en-US" sz="2000" dirty="0">
                <a:ln w="0"/>
                <a:effectLst>
                  <a:glow rad="63500">
                    <a:schemeClr val="accent1">
                      <a:satMod val="175000"/>
                      <a:alpha val="40000"/>
                    </a:schemeClr>
                  </a:glow>
                  <a:outerShdw blurRad="38100" dist="19050" dir="2700000" algn="tl" rotWithShape="0">
                    <a:schemeClr val="dk1">
                      <a:alpha val="40000"/>
                    </a:schemeClr>
                  </a:outerShdw>
                </a:effectLst>
              </a:rPr>
              <a:t>Mo Sarkar is an Empowerment Initiative  to treat every citizen visiting a Government Institution </a:t>
            </a:r>
          </a:p>
          <a:p>
            <a:pPr algn="ctr"/>
            <a:r>
              <a:rPr lang="en-US" sz="2000" dirty="0">
                <a:ln w="0"/>
                <a:effectLst>
                  <a:glow rad="63500">
                    <a:schemeClr val="accent1">
                      <a:satMod val="175000"/>
                      <a:alpha val="40000"/>
                    </a:schemeClr>
                  </a:glow>
                  <a:outerShdw blurRad="38100" dist="19050" dir="2700000" algn="tl" rotWithShape="0">
                    <a:schemeClr val="dk1">
                      <a:alpha val="40000"/>
                    </a:schemeClr>
                  </a:outerShdw>
                </a:effectLst>
              </a:rPr>
              <a:t>with dignity and Treat every  issue in a Professional and Ethical manner. </a:t>
            </a:r>
          </a:p>
        </p:txBody>
      </p:sp>
    </p:spTree>
    <p:extLst>
      <p:ext uri="{BB962C8B-B14F-4D97-AF65-F5344CB8AC3E}">
        <p14:creationId xmlns:p14="http://schemas.microsoft.com/office/powerpoint/2010/main" val="2175787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247607" y="0"/>
            <a:ext cx="1731495" cy="1063933"/>
          </a:xfrm>
          <a:prstGeom prst="rect">
            <a:avLst/>
          </a:prstGeom>
          <a:blipFill>
            <a:blip r:embed="rId2" cstate="print"/>
            <a:stretch>
              <a:fillRect/>
            </a:stretch>
          </a:blipFill>
        </p:spPr>
        <p:txBody>
          <a:bodyPr wrap="square" lIns="0" tIns="0" rIns="0" bIns="0" rtlCol="0"/>
          <a:lstStyle/>
          <a:p>
            <a:endParaRPr sz="1632"/>
          </a:p>
        </p:txBody>
      </p:sp>
      <p:sp>
        <p:nvSpPr>
          <p:cNvPr id="4" name="object 4"/>
          <p:cNvSpPr/>
          <p:nvPr/>
        </p:nvSpPr>
        <p:spPr>
          <a:xfrm>
            <a:off x="10487290" y="6531232"/>
            <a:ext cx="456048" cy="0"/>
          </a:xfrm>
          <a:custGeom>
            <a:avLst/>
            <a:gdLst/>
            <a:ahLst/>
            <a:cxnLst/>
            <a:rect l="l" t="t" r="r" b="b"/>
            <a:pathLst>
              <a:path w="502920">
                <a:moveTo>
                  <a:pt x="0" y="0"/>
                </a:moveTo>
                <a:lnTo>
                  <a:pt x="502682" y="0"/>
                </a:lnTo>
              </a:path>
            </a:pathLst>
          </a:custGeom>
          <a:ln w="66074">
            <a:solidFill>
              <a:srgbClr val="5698D2"/>
            </a:solidFill>
          </a:ln>
        </p:spPr>
        <p:txBody>
          <a:bodyPr wrap="square" lIns="0" tIns="0" rIns="0" bIns="0" rtlCol="0"/>
          <a:lstStyle/>
          <a:p>
            <a:endParaRPr sz="1632"/>
          </a:p>
        </p:txBody>
      </p:sp>
      <p:sp>
        <p:nvSpPr>
          <p:cNvPr id="5" name="object 5"/>
          <p:cNvSpPr/>
          <p:nvPr/>
        </p:nvSpPr>
        <p:spPr>
          <a:xfrm>
            <a:off x="1247607" y="6531232"/>
            <a:ext cx="8945343" cy="0"/>
          </a:xfrm>
          <a:custGeom>
            <a:avLst/>
            <a:gdLst/>
            <a:ahLst/>
            <a:cxnLst/>
            <a:rect l="l" t="t" r="r" b="b"/>
            <a:pathLst>
              <a:path w="9864725">
                <a:moveTo>
                  <a:pt x="0" y="0"/>
                </a:moveTo>
                <a:lnTo>
                  <a:pt x="9864647" y="0"/>
                </a:lnTo>
              </a:path>
            </a:pathLst>
          </a:custGeom>
          <a:ln w="66074">
            <a:solidFill>
              <a:srgbClr val="5698D2"/>
            </a:solidFill>
          </a:ln>
        </p:spPr>
        <p:txBody>
          <a:bodyPr wrap="square" lIns="0" tIns="0" rIns="0" bIns="0" rtlCol="0"/>
          <a:lstStyle/>
          <a:p>
            <a:endParaRPr sz="1632"/>
          </a:p>
        </p:txBody>
      </p:sp>
      <p:sp>
        <p:nvSpPr>
          <p:cNvPr id="6" name="object 6"/>
          <p:cNvSpPr/>
          <p:nvPr/>
        </p:nvSpPr>
        <p:spPr>
          <a:xfrm>
            <a:off x="10192879" y="6353520"/>
            <a:ext cx="294819" cy="248754"/>
          </a:xfrm>
          <a:custGeom>
            <a:avLst/>
            <a:gdLst/>
            <a:ahLst/>
            <a:cxnLst/>
            <a:rect l="l" t="t" r="r" b="b"/>
            <a:pathLst>
              <a:path w="325120" h="274320">
                <a:moveTo>
                  <a:pt x="0" y="0"/>
                </a:moveTo>
                <a:lnTo>
                  <a:pt x="324670" y="0"/>
                </a:lnTo>
                <a:lnTo>
                  <a:pt x="324670" y="273723"/>
                </a:lnTo>
                <a:lnTo>
                  <a:pt x="0" y="273723"/>
                </a:lnTo>
                <a:lnTo>
                  <a:pt x="0" y="0"/>
                </a:lnTo>
                <a:close/>
              </a:path>
            </a:pathLst>
          </a:custGeom>
          <a:solidFill>
            <a:srgbClr val="5698D2"/>
          </a:solidFill>
        </p:spPr>
        <p:txBody>
          <a:bodyPr wrap="square" lIns="0" tIns="0" rIns="0" bIns="0" rtlCol="0"/>
          <a:lstStyle/>
          <a:p>
            <a:endParaRPr sz="1632"/>
          </a:p>
        </p:txBody>
      </p:sp>
      <p:sp>
        <p:nvSpPr>
          <p:cNvPr id="7" name="object 7"/>
          <p:cNvSpPr txBox="1"/>
          <p:nvPr/>
        </p:nvSpPr>
        <p:spPr>
          <a:xfrm>
            <a:off x="10192879" y="6353520"/>
            <a:ext cx="294819" cy="170136"/>
          </a:xfrm>
          <a:prstGeom prst="rect">
            <a:avLst/>
          </a:prstGeom>
          <a:solidFill>
            <a:srgbClr val="5698D2"/>
          </a:solidFill>
        </p:spPr>
        <p:txBody>
          <a:bodyPr vert="horz" wrap="square" lIns="0" tIns="28791" rIns="0" bIns="0" rtlCol="0">
            <a:spAutoFit/>
          </a:bodyPr>
          <a:lstStyle/>
          <a:p>
            <a:pPr marL="89828">
              <a:lnSpc>
                <a:spcPts val="1070"/>
              </a:lnSpc>
              <a:spcBef>
                <a:spcPts val="227"/>
              </a:spcBef>
            </a:pPr>
            <a:r>
              <a:rPr sz="997" spc="41" dirty="0">
                <a:solidFill>
                  <a:srgbClr val="FFFFFF"/>
                </a:solidFill>
                <a:latin typeface="Arial Narrow"/>
                <a:cs typeface="Arial Narrow"/>
              </a:rPr>
              <a:t>07</a:t>
            </a:r>
            <a:endParaRPr sz="997">
              <a:latin typeface="Arial Narrow"/>
              <a:cs typeface="Arial Narrow"/>
            </a:endParaRPr>
          </a:p>
        </p:txBody>
      </p:sp>
      <p:sp>
        <p:nvSpPr>
          <p:cNvPr id="8" name="object 8"/>
          <p:cNvSpPr/>
          <p:nvPr/>
        </p:nvSpPr>
        <p:spPr>
          <a:xfrm>
            <a:off x="10192879" y="6576791"/>
            <a:ext cx="294819" cy="25336"/>
          </a:xfrm>
          <a:custGeom>
            <a:avLst/>
            <a:gdLst/>
            <a:ahLst/>
            <a:cxnLst/>
            <a:rect l="l" t="t" r="r" b="b"/>
            <a:pathLst>
              <a:path w="325120" h="27940">
                <a:moveTo>
                  <a:pt x="0" y="27504"/>
                </a:moveTo>
                <a:lnTo>
                  <a:pt x="324670" y="27504"/>
                </a:lnTo>
                <a:lnTo>
                  <a:pt x="324670" y="0"/>
                </a:lnTo>
                <a:lnTo>
                  <a:pt x="0" y="0"/>
                </a:lnTo>
                <a:lnTo>
                  <a:pt x="0" y="27504"/>
                </a:lnTo>
                <a:close/>
              </a:path>
            </a:pathLst>
          </a:custGeom>
          <a:solidFill>
            <a:srgbClr val="00445F"/>
          </a:solidFill>
        </p:spPr>
        <p:txBody>
          <a:bodyPr wrap="square" lIns="0" tIns="0" rIns="0" bIns="0" rtlCol="0"/>
          <a:lstStyle/>
          <a:p>
            <a:endParaRPr sz="1632"/>
          </a:p>
        </p:txBody>
      </p:sp>
      <p:sp>
        <p:nvSpPr>
          <p:cNvPr id="9" name="object 9"/>
          <p:cNvSpPr/>
          <p:nvPr/>
        </p:nvSpPr>
        <p:spPr>
          <a:xfrm>
            <a:off x="1825850" y="707390"/>
            <a:ext cx="8489870" cy="509024"/>
          </a:xfrm>
          <a:custGeom>
            <a:avLst/>
            <a:gdLst/>
            <a:ahLst/>
            <a:cxnLst/>
            <a:rect l="l" t="t" r="r" b="b"/>
            <a:pathLst>
              <a:path w="9362440" h="561340">
                <a:moveTo>
                  <a:pt x="9362433" y="0"/>
                </a:moveTo>
                <a:lnTo>
                  <a:pt x="358312" y="0"/>
                </a:lnTo>
                <a:lnTo>
                  <a:pt x="0" y="560894"/>
                </a:lnTo>
                <a:lnTo>
                  <a:pt x="9282193" y="560894"/>
                </a:lnTo>
                <a:lnTo>
                  <a:pt x="9362433" y="0"/>
                </a:lnTo>
                <a:close/>
              </a:path>
            </a:pathLst>
          </a:custGeom>
          <a:solidFill>
            <a:srgbClr val="00445F"/>
          </a:solidFill>
        </p:spPr>
        <p:txBody>
          <a:bodyPr wrap="square" lIns="0" tIns="0" rIns="0" bIns="0" rtlCol="0"/>
          <a:lstStyle/>
          <a:p>
            <a:endParaRPr sz="1632"/>
          </a:p>
        </p:txBody>
      </p:sp>
      <p:sp>
        <p:nvSpPr>
          <p:cNvPr id="10" name="object 10"/>
          <p:cNvSpPr/>
          <p:nvPr/>
        </p:nvSpPr>
        <p:spPr>
          <a:xfrm>
            <a:off x="1506071" y="174812"/>
            <a:ext cx="8862039" cy="1006293"/>
          </a:xfrm>
          <a:custGeom>
            <a:avLst/>
            <a:gdLst/>
            <a:ahLst/>
            <a:cxnLst/>
            <a:rect l="l" t="t" r="r" b="b"/>
            <a:pathLst>
              <a:path w="9362440" h="561340">
                <a:moveTo>
                  <a:pt x="9362433" y="0"/>
                </a:moveTo>
                <a:lnTo>
                  <a:pt x="566369" y="0"/>
                </a:lnTo>
                <a:lnTo>
                  <a:pt x="0" y="560895"/>
                </a:lnTo>
                <a:lnTo>
                  <a:pt x="9063374" y="560895"/>
                </a:lnTo>
                <a:lnTo>
                  <a:pt x="9362433" y="0"/>
                </a:lnTo>
                <a:close/>
              </a:path>
            </a:pathLst>
          </a:custGeom>
          <a:solidFill>
            <a:srgbClr val="5698D2"/>
          </a:solidFill>
        </p:spPr>
        <p:txBody>
          <a:bodyPr wrap="square" lIns="0" tIns="0" rIns="0" bIns="0" rtlCol="0"/>
          <a:lstStyle/>
          <a:p>
            <a:endParaRPr/>
          </a:p>
        </p:txBody>
      </p:sp>
      <p:sp>
        <p:nvSpPr>
          <p:cNvPr id="11" name="object 11"/>
          <p:cNvSpPr txBox="1">
            <a:spLocks noGrp="1"/>
          </p:cNvSpPr>
          <p:nvPr>
            <p:ph type="title"/>
          </p:nvPr>
        </p:nvSpPr>
        <p:spPr>
          <a:xfrm>
            <a:off x="2292931" y="520634"/>
            <a:ext cx="8127569" cy="688737"/>
          </a:xfrm>
          <a:prstGeom prst="rect">
            <a:avLst/>
          </a:prstGeom>
        </p:spPr>
        <p:txBody>
          <a:bodyPr vert="horz" wrap="square" lIns="0" tIns="11516" rIns="0" bIns="0" rtlCol="0" anchor="ctr">
            <a:spAutoFit/>
          </a:bodyPr>
          <a:lstStyle/>
          <a:p>
            <a:pPr marL="11516" algn="ctr">
              <a:lnSpc>
                <a:spcPct val="100000"/>
              </a:lnSpc>
              <a:spcBef>
                <a:spcPts val="91"/>
              </a:spcBef>
            </a:pPr>
            <a:r>
              <a:rPr lang="en-US" spc="-9" dirty="0">
                <a:latin typeface="Arial Unicode MS" panose="020B0604020202020204" pitchFamily="34" charset="-128"/>
                <a:ea typeface="Arial Unicode MS" panose="020B0604020202020204" pitchFamily="34" charset="-128"/>
                <a:cs typeface="Arial Unicode MS" panose="020B0604020202020204" pitchFamily="34" charset="-128"/>
              </a:rPr>
              <a:t>JAGA MISSION </a:t>
            </a:r>
            <a:endParaRPr spc="-9"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2" name="object 12"/>
          <p:cNvSpPr txBox="1"/>
          <p:nvPr/>
        </p:nvSpPr>
        <p:spPr>
          <a:xfrm>
            <a:off x="94128" y="1397036"/>
            <a:ext cx="12097871" cy="1281207"/>
          </a:xfrm>
          <a:prstGeom prst="rect">
            <a:avLst/>
          </a:prstGeom>
        </p:spPr>
        <p:txBody>
          <a:bodyPr vert="horz" wrap="square" lIns="0" tIns="11516" rIns="0" bIns="0" rtlCol="0">
            <a:spAutoFit/>
          </a:bodyPr>
          <a:lstStyle/>
          <a:p>
            <a:pPr marL="166987" indent="-155471">
              <a:spcBef>
                <a:spcPts val="91"/>
              </a:spcBef>
              <a:buFont typeface="Arial" panose="020B0604020202020204" pitchFamily="34" charset="0"/>
              <a:buChar char="•"/>
            </a:pPr>
            <a:r>
              <a:rPr lang="en-US" sz="2000" spc="-5" dirty="0">
                <a:solidFill>
                  <a:srgbClr val="231F20"/>
                </a:solidFill>
                <a:latin typeface="+mj-lt"/>
                <a:ea typeface="Arial Unicode MS" panose="020B0604020202020204" pitchFamily="34" charset="-128"/>
                <a:cs typeface="Arial Unicode MS" panose="020B0604020202020204" pitchFamily="34" charset="-128"/>
              </a:rPr>
              <a:t>Government of Odisha </a:t>
            </a:r>
            <a:r>
              <a:rPr sz="2000" spc="-9" dirty="0">
                <a:solidFill>
                  <a:srgbClr val="231F20"/>
                </a:solidFill>
                <a:latin typeface="+mj-lt"/>
                <a:ea typeface="Arial Unicode MS" panose="020B0604020202020204" pitchFamily="34" charset="-128"/>
                <a:cs typeface="Arial Unicode MS" panose="020B0604020202020204" pitchFamily="34" charset="-128"/>
              </a:rPr>
              <a:t>created</a:t>
            </a:r>
            <a:r>
              <a:rPr sz="2000" spc="-36" dirty="0">
                <a:solidFill>
                  <a:srgbClr val="231F20"/>
                </a:solidFill>
                <a:latin typeface="+mj-lt"/>
                <a:ea typeface="Arial Unicode MS" panose="020B0604020202020204" pitchFamily="34" charset="-128"/>
                <a:cs typeface="Arial Unicode MS" panose="020B0604020202020204" pitchFamily="34" charset="-128"/>
              </a:rPr>
              <a:t> </a:t>
            </a:r>
            <a:r>
              <a:rPr sz="2000" dirty="0">
                <a:solidFill>
                  <a:srgbClr val="231F20"/>
                </a:solidFill>
                <a:latin typeface="+mj-lt"/>
                <a:ea typeface="Arial Unicode MS" panose="020B0604020202020204" pitchFamily="34" charset="-128"/>
                <a:cs typeface="Arial Unicode MS" panose="020B0604020202020204" pitchFamily="34" charset="-128"/>
              </a:rPr>
              <a:t>a</a:t>
            </a:r>
            <a:r>
              <a:rPr sz="2000" spc="-36" dirty="0">
                <a:solidFill>
                  <a:srgbClr val="231F20"/>
                </a:solidFill>
                <a:latin typeface="+mj-lt"/>
                <a:ea typeface="Arial Unicode MS" panose="020B0604020202020204" pitchFamily="34" charset="-128"/>
                <a:cs typeface="Arial Unicode MS" panose="020B0604020202020204" pitchFamily="34" charset="-128"/>
              </a:rPr>
              <a:t> </a:t>
            </a:r>
            <a:r>
              <a:rPr lang="en-US" sz="2000" dirty="0">
                <a:solidFill>
                  <a:srgbClr val="231F20"/>
                </a:solidFill>
                <a:latin typeface="+mj-lt"/>
                <a:ea typeface="Arial Unicode MS" panose="020B0604020202020204" pitchFamily="34" charset="-128"/>
                <a:cs typeface="Arial Unicode MS" panose="020B0604020202020204" pitchFamily="34" charset="-128"/>
              </a:rPr>
              <a:t>unique </a:t>
            </a:r>
            <a:r>
              <a:rPr lang="en-US" sz="2000" spc="-41" dirty="0">
                <a:solidFill>
                  <a:srgbClr val="231F20"/>
                </a:solidFill>
                <a:latin typeface="+mj-lt"/>
                <a:ea typeface="Arial Unicode MS" panose="020B0604020202020204" pitchFamily="34" charset="-128"/>
                <a:cs typeface="Arial Unicode MS" panose="020B0604020202020204" pitchFamily="34" charset="-128"/>
              </a:rPr>
              <a:t>m</a:t>
            </a:r>
            <a:r>
              <a:rPr sz="2000" dirty="0">
                <a:solidFill>
                  <a:srgbClr val="231F20"/>
                </a:solidFill>
                <a:latin typeface="+mj-lt"/>
                <a:ea typeface="Arial Unicode MS" panose="020B0604020202020204" pitchFamily="34" charset="-128"/>
                <a:cs typeface="Arial Unicode MS" panose="020B0604020202020204" pitchFamily="34" charset="-128"/>
              </a:rPr>
              <a:t>odel</a:t>
            </a:r>
            <a:r>
              <a:rPr sz="2000" spc="-36" dirty="0">
                <a:solidFill>
                  <a:srgbClr val="231F20"/>
                </a:solidFill>
                <a:latin typeface="+mj-lt"/>
                <a:ea typeface="Arial Unicode MS" panose="020B0604020202020204" pitchFamily="34" charset="-128"/>
                <a:cs typeface="Arial Unicode MS" panose="020B0604020202020204" pitchFamily="34" charset="-128"/>
              </a:rPr>
              <a:t> </a:t>
            </a:r>
            <a:r>
              <a:rPr sz="2000" spc="-9" dirty="0">
                <a:solidFill>
                  <a:srgbClr val="231F20"/>
                </a:solidFill>
                <a:latin typeface="+mj-lt"/>
                <a:ea typeface="Arial Unicode MS" panose="020B0604020202020204" pitchFamily="34" charset="-128"/>
                <a:cs typeface="Arial Unicode MS" panose="020B0604020202020204" pitchFamily="34" charset="-128"/>
              </a:rPr>
              <a:t>for</a:t>
            </a:r>
            <a:r>
              <a:rPr sz="2000" spc="-36" dirty="0">
                <a:solidFill>
                  <a:srgbClr val="231F20"/>
                </a:solidFill>
                <a:latin typeface="+mj-lt"/>
                <a:ea typeface="Arial Unicode MS" panose="020B0604020202020204" pitchFamily="34" charset="-128"/>
                <a:cs typeface="Arial Unicode MS" panose="020B0604020202020204" pitchFamily="34" charset="-128"/>
              </a:rPr>
              <a:t> </a:t>
            </a:r>
            <a:r>
              <a:rPr sz="2000" spc="-5" dirty="0">
                <a:solidFill>
                  <a:srgbClr val="231F20"/>
                </a:solidFill>
                <a:latin typeface="+mj-lt"/>
                <a:ea typeface="Arial Unicode MS" panose="020B0604020202020204" pitchFamily="34" charset="-128"/>
                <a:cs typeface="Arial Unicode MS" panose="020B0604020202020204" pitchFamily="34" charset="-128"/>
              </a:rPr>
              <a:t>participatory</a:t>
            </a:r>
            <a:r>
              <a:rPr sz="2000" spc="-32" dirty="0">
                <a:solidFill>
                  <a:srgbClr val="231F20"/>
                </a:solidFill>
                <a:latin typeface="+mj-lt"/>
                <a:ea typeface="Arial Unicode MS" panose="020B0604020202020204" pitchFamily="34" charset="-128"/>
                <a:cs typeface="Arial Unicode MS" panose="020B0604020202020204" pitchFamily="34" charset="-128"/>
              </a:rPr>
              <a:t> </a:t>
            </a:r>
            <a:r>
              <a:rPr sz="2000" spc="-5" dirty="0">
                <a:solidFill>
                  <a:srgbClr val="231F20"/>
                </a:solidFill>
                <a:latin typeface="+mj-lt"/>
                <a:ea typeface="Arial Unicode MS" panose="020B0604020202020204" pitchFamily="34" charset="-128"/>
                <a:cs typeface="Arial Unicode MS" panose="020B0604020202020204" pitchFamily="34" charset="-128"/>
              </a:rPr>
              <a:t>governance</a:t>
            </a:r>
            <a:r>
              <a:rPr lang="en-US" sz="2000" spc="-36" dirty="0">
                <a:solidFill>
                  <a:srgbClr val="231F20"/>
                </a:solidFill>
                <a:latin typeface="+mj-lt"/>
                <a:ea typeface="Arial Unicode MS" panose="020B0604020202020204" pitchFamily="34" charset="-128"/>
                <a:cs typeface="Arial Unicode MS" panose="020B0604020202020204" pitchFamily="34" charset="-128"/>
              </a:rPr>
              <a:t> :</a:t>
            </a:r>
            <a:r>
              <a:rPr lang="en-US" sz="2000" spc="-5" dirty="0">
                <a:solidFill>
                  <a:srgbClr val="231F20"/>
                </a:solidFill>
                <a:latin typeface="+mj-lt"/>
                <a:ea typeface="Arial Unicode MS" panose="020B0604020202020204" pitchFamily="34" charset="-128"/>
                <a:cs typeface="Arial Unicode MS" panose="020B0604020202020204" pitchFamily="34" charset="-128"/>
              </a:rPr>
              <a:t> </a:t>
            </a:r>
            <a:r>
              <a:rPr sz="2000" spc="-36" dirty="0">
                <a:solidFill>
                  <a:srgbClr val="231F20"/>
                </a:solidFill>
                <a:latin typeface="+mj-lt"/>
                <a:ea typeface="Arial Unicode MS" panose="020B0604020202020204" pitchFamily="34" charset="-128"/>
                <a:cs typeface="Arial Unicode MS" panose="020B0604020202020204" pitchFamily="34" charset="-128"/>
              </a:rPr>
              <a:t> </a:t>
            </a:r>
            <a:r>
              <a:rPr sz="2000" dirty="0">
                <a:solidFill>
                  <a:srgbClr val="231F20"/>
                </a:solidFill>
                <a:latin typeface="+mj-lt"/>
                <a:ea typeface="Arial Unicode MS" panose="020B0604020202020204" pitchFamily="34" charset="-128"/>
                <a:cs typeface="Arial Unicode MS" panose="020B0604020202020204" pitchFamily="34" charset="-128"/>
              </a:rPr>
              <a:t>Slum</a:t>
            </a:r>
            <a:r>
              <a:rPr sz="2000" spc="-36" dirty="0">
                <a:solidFill>
                  <a:srgbClr val="231F20"/>
                </a:solidFill>
                <a:latin typeface="+mj-lt"/>
                <a:ea typeface="Arial Unicode MS" panose="020B0604020202020204" pitchFamily="34" charset="-128"/>
                <a:cs typeface="Arial Unicode MS" panose="020B0604020202020204" pitchFamily="34" charset="-128"/>
              </a:rPr>
              <a:t> </a:t>
            </a:r>
            <a:r>
              <a:rPr sz="2000" spc="-5" dirty="0">
                <a:solidFill>
                  <a:srgbClr val="231F20"/>
                </a:solidFill>
                <a:latin typeface="+mj-lt"/>
                <a:ea typeface="Arial Unicode MS" panose="020B0604020202020204" pitchFamily="34" charset="-128"/>
                <a:cs typeface="Arial Unicode MS" panose="020B0604020202020204" pitchFamily="34" charset="-128"/>
              </a:rPr>
              <a:t>Dwellers</a:t>
            </a:r>
            <a:r>
              <a:rPr lang="en-US" sz="2000" dirty="0">
                <a:latin typeface="+mj-lt"/>
                <a:ea typeface="Arial Unicode MS" panose="020B0604020202020204" pitchFamily="34" charset="-128"/>
                <a:cs typeface="Arial Unicode MS" panose="020B0604020202020204" pitchFamily="34" charset="-128"/>
              </a:rPr>
              <a:t> </a:t>
            </a:r>
            <a:r>
              <a:rPr sz="2000" spc="-5" dirty="0">
                <a:solidFill>
                  <a:srgbClr val="231F20"/>
                </a:solidFill>
                <a:latin typeface="+mj-lt"/>
                <a:ea typeface="Arial Unicode MS" panose="020B0604020202020204" pitchFamily="34" charset="-128"/>
                <a:cs typeface="Arial Unicode MS" panose="020B0604020202020204" pitchFamily="34" charset="-128"/>
              </a:rPr>
              <a:t>Associations</a:t>
            </a:r>
            <a:r>
              <a:rPr sz="2000" spc="-103" dirty="0">
                <a:solidFill>
                  <a:srgbClr val="231F20"/>
                </a:solidFill>
                <a:latin typeface="+mj-lt"/>
                <a:ea typeface="Arial Unicode MS" panose="020B0604020202020204" pitchFamily="34" charset="-128"/>
                <a:cs typeface="Arial Unicode MS" panose="020B0604020202020204" pitchFamily="34" charset="-128"/>
              </a:rPr>
              <a:t> </a:t>
            </a:r>
            <a:r>
              <a:rPr sz="2000" spc="-5" dirty="0">
                <a:solidFill>
                  <a:srgbClr val="231F20"/>
                </a:solidFill>
                <a:latin typeface="+mj-lt"/>
                <a:ea typeface="Arial Unicode MS" panose="020B0604020202020204" pitchFamily="34" charset="-128"/>
                <a:cs typeface="Arial Unicode MS" panose="020B0604020202020204" pitchFamily="34" charset="-128"/>
              </a:rPr>
              <a:t>(SDA)</a:t>
            </a:r>
            <a:endParaRPr lang="en-US" sz="2000" dirty="0">
              <a:latin typeface="+mj-lt"/>
              <a:ea typeface="Arial Unicode MS" panose="020B0604020202020204" pitchFamily="34" charset="-128"/>
              <a:cs typeface="Arial Unicode MS" panose="020B0604020202020204" pitchFamily="34" charset="-128"/>
            </a:endParaRPr>
          </a:p>
          <a:p>
            <a:pPr marL="166987" indent="-155471">
              <a:spcBef>
                <a:spcPts val="91"/>
              </a:spcBef>
              <a:buFont typeface="Arial" panose="020B0604020202020204" pitchFamily="34" charset="0"/>
              <a:buChar char="•"/>
            </a:pPr>
            <a:r>
              <a:rPr lang="en-US" sz="2000" spc="-5" dirty="0">
                <a:solidFill>
                  <a:srgbClr val="231F20"/>
                </a:solidFill>
                <a:latin typeface="+mj-lt"/>
                <a:ea typeface="Arial Unicode MS" panose="020B0604020202020204" pitchFamily="34" charset="-128"/>
                <a:cs typeface="Arial Unicode MS" panose="020B0604020202020204" pitchFamily="34" charset="-128"/>
              </a:rPr>
              <a:t>SDAs organized </a:t>
            </a:r>
            <a:r>
              <a:rPr sz="2000" dirty="0">
                <a:solidFill>
                  <a:srgbClr val="231F20"/>
                </a:solidFill>
                <a:latin typeface="+mj-lt"/>
                <a:ea typeface="Arial Unicode MS" panose="020B0604020202020204" pitchFamily="34" charset="-128"/>
                <a:cs typeface="Arial Unicode MS" panose="020B0604020202020204" pitchFamily="34" charset="-128"/>
              </a:rPr>
              <a:t>slum</a:t>
            </a:r>
            <a:r>
              <a:rPr sz="2000" spc="-100" dirty="0">
                <a:solidFill>
                  <a:srgbClr val="231F20"/>
                </a:solidFill>
                <a:latin typeface="+mj-lt"/>
                <a:ea typeface="Arial Unicode MS" panose="020B0604020202020204" pitchFamily="34" charset="-128"/>
                <a:cs typeface="Arial Unicode MS" panose="020B0604020202020204" pitchFamily="34" charset="-128"/>
              </a:rPr>
              <a:t> </a:t>
            </a:r>
            <a:r>
              <a:rPr sz="2000" spc="-5" dirty="0">
                <a:solidFill>
                  <a:srgbClr val="231F20"/>
                </a:solidFill>
                <a:latin typeface="+mj-lt"/>
                <a:ea typeface="Arial Unicode MS" panose="020B0604020202020204" pitchFamily="34" charset="-128"/>
                <a:cs typeface="Arial Unicode MS" panose="020B0604020202020204" pitchFamily="34" charset="-128"/>
              </a:rPr>
              <a:t>residents</a:t>
            </a:r>
            <a:r>
              <a:rPr sz="2000" spc="-95" dirty="0">
                <a:solidFill>
                  <a:srgbClr val="231F20"/>
                </a:solidFill>
                <a:latin typeface="+mj-lt"/>
                <a:ea typeface="Arial Unicode MS" panose="020B0604020202020204" pitchFamily="34" charset="-128"/>
                <a:cs typeface="Arial Unicode MS" panose="020B0604020202020204" pitchFamily="34" charset="-128"/>
              </a:rPr>
              <a:t> </a:t>
            </a:r>
            <a:r>
              <a:rPr sz="2000" spc="-5" dirty="0">
                <a:solidFill>
                  <a:srgbClr val="231F20"/>
                </a:solidFill>
                <a:latin typeface="+mj-lt"/>
                <a:ea typeface="Arial Unicode MS" panose="020B0604020202020204" pitchFamily="34" charset="-128"/>
                <a:cs typeface="Arial Unicode MS" panose="020B0604020202020204" pitchFamily="34" charset="-128"/>
              </a:rPr>
              <a:t>and</a:t>
            </a:r>
            <a:r>
              <a:rPr sz="2000" spc="-100" dirty="0">
                <a:solidFill>
                  <a:srgbClr val="231F20"/>
                </a:solidFill>
                <a:latin typeface="+mj-lt"/>
                <a:ea typeface="Arial Unicode MS" panose="020B0604020202020204" pitchFamily="34" charset="-128"/>
                <a:cs typeface="Arial Unicode MS" panose="020B0604020202020204" pitchFamily="34" charset="-128"/>
              </a:rPr>
              <a:t> </a:t>
            </a:r>
            <a:r>
              <a:rPr sz="2000" spc="-5" dirty="0">
                <a:solidFill>
                  <a:srgbClr val="231F20"/>
                </a:solidFill>
                <a:latin typeface="+mj-lt"/>
                <a:ea typeface="Arial Unicode MS" panose="020B0604020202020204" pitchFamily="34" charset="-128"/>
                <a:cs typeface="Arial Unicode MS" panose="020B0604020202020204" pitchFamily="34" charset="-128"/>
              </a:rPr>
              <a:t>empowered</a:t>
            </a:r>
            <a:r>
              <a:rPr sz="2000" spc="-100" dirty="0">
                <a:solidFill>
                  <a:srgbClr val="231F20"/>
                </a:solidFill>
                <a:latin typeface="+mj-lt"/>
                <a:ea typeface="Arial Unicode MS" panose="020B0604020202020204" pitchFamily="34" charset="-128"/>
                <a:cs typeface="Arial Unicode MS" panose="020B0604020202020204" pitchFamily="34" charset="-128"/>
              </a:rPr>
              <a:t> </a:t>
            </a:r>
            <a:r>
              <a:rPr sz="2000" dirty="0">
                <a:solidFill>
                  <a:srgbClr val="231F20"/>
                </a:solidFill>
                <a:latin typeface="+mj-lt"/>
                <a:ea typeface="Arial Unicode MS" panose="020B0604020202020204" pitchFamily="34" charset="-128"/>
                <a:cs typeface="Arial Unicode MS" panose="020B0604020202020204" pitchFamily="34" charset="-128"/>
              </a:rPr>
              <a:t>them</a:t>
            </a:r>
            <a:r>
              <a:rPr sz="2000" spc="-95" dirty="0">
                <a:solidFill>
                  <a:srgbClr val="231F20"/>
                </a:solidFill>
                <a:latin typeface="+mj-lt"/>
                <a:ea typeface="Arial Unicode MS" panose="020B0604020202020204" pitchFamily="34" charset="-128"/>
                <a:cs typeface="Arial Unicode MS" panose="020B0604020202020204" pitchFamily="34" charset="-128"/>
              </a:rPr>
              <a:t> </a:t>
            </a:r>
            <a:r>
              <a:rPr sz="2000" spc="-9" dirty="0">
                <a:solidFill>
                  <a:srgbClr val="231F20"/>
                </a:solidFill>
                <a:latin typeface="+mj-lt"/>
                <a:ea typeface="Arial Unicode MS" panose="020B0604020202020204" pitchFamily="34" charset="-128"/>
                <a:cs typeface="Arial Unicode MS" panose="020B0604020202020204" pitchFamily="34" charset="-128"/>
              </a:rPr>
              <a:t>to</a:t>
            </a:r>
            <a:r>
              <a:rPr sz="2000" spc="-100" dirty="0">
                <a:solidFill>
                  <a:srgbClr val="231F20"/>
                </a:solidFill>
                <a:latin typeface="+mj-lt"/>
                <a:ea typeface="Arial Unicode MS" panose="020B0604020202020204" pitchFamily="34" charset="-128"/>
                <a:cs typeface="Arial Unicode MS" panose="020B0604020202020204" pitchFamily="34" charset="-128"/>
              </a:rPr>
              <a:t> </a:t>
            </a:r>
            <a:r>
              <a:rPr sz="2000" spc="-9" dirty="0">
                <a:solidFill>
                  <a:srgbClr val="231F20"/>
                </a:solidFill>
                <a:latin typeface="+mj-lt"/>
                <a:ea typeface="Arial Unicode MS" panose="020B0604020202020204" pitchFamily="34" charset="-128"/>
                <a:cs typeface="Arial Unicode MS" panose="020B0604020202020204" pitchFamily="34" charset="-128"/>
              </a:rPr>
              <a:t>play</a:t>
            </a:r>
            <a:r>
              <a:rPr sz="2000" spc="-95" dirty="0">
                <a:solidFill>
                  <a:srgbClr val="231F20"/>
                </a:solidFill>
                <a:latin typeface="+mj-lt"/>
                <a:ea typeface="Arial Unicode MS" panose="020B0604020202020204" pitchFamily="34" charset="-128"/>
                <a:cs typeface="Arial Unicode MS" panose="020B0604020202020204" pitchFamily="34" charset="-128"/>
              </a:rPr>
              <a:t> </a:t>
            </a:r>
            <a:r>
              <a:rPr sz="2000" spc="-5" dirty="0">
                <a:solidFill>
                  <a:srgbClr val="231F20"/>
                </a:solidFill>
                <a:latin typeface="+mj-lt"/>
                <a:ea typeface="Arial Unicode MS" panose="020B0604020202020204" pitchFamily="34" charset="-128"/>
                <a:cs typeface="Arial Unicode MS" panose="020B0604020202020204" pitchFamily="34" charset="-128"/>
              </a:rPr>
              <a:t>an</a:t>
            </a:r>
            <a:r>
              <a:rPr sz="2000" spc="-100" dirty="0">
                <a:solidFill>
                  <a:srgbClr val="231F20"/>
                </a:solidFill>
                <a:latin typeface="+mj-lt"/>
                <a:ea typeface="Arial Unicode MS" panose="020B0604020202020204" pitchFamily="34" charset="-128"/>
                <a:cs typeface="Arial Unicode MS" panose="020B0604020202020204" pitchFamily="34" charset="-128"/>
              </a:rPr>
              <a:t> </a:t>
            </a:r>
            <a:r>
              <a:rPr sz="2000" spc="-5" dirty="0">
                <a:solidFill>
                  <a:srgbClr val="231F20"/>
                </a:solidFill>
                <a:latin typeface="+mj-lt"/>
                <a:ea typeface="Arial Unicode MS" panose="020B0604020202020204" pitchFamily="34" charset="-128"/>
                <a:cs typeface="Arial Unicode MS" panose="020B0604020202020204" pitchFamily="34" charset="-128"/>
              </a:rPr>
              <a:t>active</a:t>
            </a:r>
            <a:r>
              <a:rPr sz="2000" spc="-100" dirty="0">
                <a:solidFill>
                  <a:srgbClr val="231F20"/>
                </a:solidFill>
                <a:latin typeface="+mj-lt"/>
                <a:ea typeface="Arial Unicode MS" panose="020B0604020202020204" pitchFamily="34" charset="-128"/>
                <a:cs typeface="Arial Unicode MS" panose="020B0604020202020204" pitchFamily="34" charset="-128"/>
              </a:rPr>
              <a:t> </a:t>
            </a:r>
            <a:r>
              <a:rPr sz="2000" dirty="0">
                <a:solidFill>
                  <a:srgbClr val="231F20"/>
                </a:solidFill>
                <a:latin typeface="+mj-lt"/>
                <a:ea typeface="Arial Unicode MS" panose="020B0604020202020204" pitchFamily="34" charset="-128"/>
                <a:cs typeface="Arial Unicode MS" panose="020B0604020202020204" pitchFamily="34" charset="-128"/>
              </a:rPr>
              <a:t>part</a:t>
            </a:r>
            <a:r>
              <a:rPr sz="2000" spc="-95" dirty="0">
                <a:solidFill>
                  <a:srgbClr val="231F20"/>
                </a:solidFill>
                <a:latin typeface="+mj-lt"/>
                <a:ea typeface="Arial Unicode MS" panose="020B0604020202020204" pitchFamily="34" charset="-128"/>
                <a:cs typeface="Arial Unicode MS" panose="020B0604020202020204" pitchFamily="34" charset="-128"/>
              </a:rPr>
              <a:t> </a:t>
            </a:r>
            <a:r>
              <a:rPr sz="2000" dirty="0">
                <a:solidFill>
                  <a:srgbClr val="231F20"/>
                </a:solidFill>
                <a:latin typeface="+mj-lt"/>
                <a:ea typeface="Arial Unicode MS" panose="020B0604020202020204" pitchFamily="34" charset="-128"/>
                <a:cs typeface="Arial Unicode MS" panose="020B0604020202020204" pitchFamily="34" charset="-128"/>
              </a:rPr>
              <a:t>in</a:t>
            </a:r>
            <a:r>
              <a:rPr sz="2000" spc="-100" dirty="0">
                <a:solidFill>
                  <a:srgbClr val="231F20"/>
                </a:solidFill>
                <a:latin typeface="+mj-lt"/>
                <a:ea typeface="Arial Unicode MS" panose="020B0604020202020204" pitchFamily="34" charset="-128"/>
                <a:cs typeface="Arial Unicode MS" panose="020B0604020202020204" pitchFamily="34" charset="-128"/>
              </a:rPr>
              <a:t> </a:t>
            </a:r>
            <a:r>
              <a:rPr sz="2000" dirty="0">
                <a:solidFill>
                  <a:srgbClr val="231F20"/>
                </a:solidFill>
                <a:latin typeface="+mj-lt"/>
                <a:ea typeface="Arial Unicode MS" panose="020B0604020202020204" pitchFamily="34" charset="-128"/>
                <a:cs typeface="Arial Unicode MS" panose="020B0604020202020204" pitchFamily="34" charset="-128"/>
              </a:rPr>
              <a:t>the</a:t>
            </a:r>
            <a:r>
              <a:rPr sz="2000" spc="-95" dirty="0">
                <a:solidFill>
                  <a:srgbClr val="231F20"/>
                </a:solidFill>
                <a:latin typeface="+mj-lt"/>
                <a:ea typeface="Arial Unicode MS" panose="020B0604020202020204" pitchFamily="34" charset="-128"/>
                <a:cs typeface="Arial Unicode MS" panose="020B0604020202020204" pitchFamily="34" charset="-128"/>
              </a:rPr>
              <a:t> </a:t>
            </a:r>
            <a:r>
              <a:rPr sz="2000" spc="-9" dirty="0">
                <a:solidFill>
                  <a:srgbClr val="231F20"/>
                </a:solidFill>
                <a:latin typeface="+mj-lt"/>
                <a:ea typeface="Arial Unicode MS" panose="020B0604020202020204" pitchFamily="34" charset="-128"/>
                <a:cs typeface="Arial Unicode MS" panose="020B0604020202020204" pitchFamily="34" charset="-128"/>
              </a:rPr>
              <a:t>Jaga</a:t>
            </a:r>
            <a:r>
              <a:rPr sz="2000" spc="-100" dirty="0">
                <a:solidFill>
                  <a:srgbClr val="231F20"/>
                </a:solidFill>
                <a:latin typeface="+mj-lt"/>
                <a:ea typeface="Arial Unicode MS" panose="020B0604020202020204" pitchFamily="34" charset="-128"/>
                <a:cs typeface="Arial Unicode MS" panose="020B0604020202020204" pitchFamily="34" charset="-128"/>
              </a:rPr>
              <a:t> </a:t>
            </a:r>
            <a:r>
              <a:rPr sz="2000" dirty="0">
                <a:solidFill>
                  <a:srgbClr val="231F20"/>
                </a:solidFill>
                <a:latin typeface="+mj-lt"/>
                <a:ea typeface="Arial Unicode MS" panose="020B0604020202020204" pitchFamily="34" charset="-128"/>
                <a:cs typeface="Arial Unicode MS" panose="020B0604020202020204" pitchFamily="34" charset="-128"/>
              </a:rPr>
              <a:t>Mission.</a:t>
            </a:r>
            <a:endParaRPr lang="en-US" sz="2000" dirty="0">
              <a:solidFill>
                <a:srgbClr val="231F20"/>
              </a:solidFill>
              <a:latin typeface="+mj-lt"/>
              <a:ea typeface="Arial Unicode MS" panose="020B0604020202020204" pitchFamily="34" charset="-128"/>
              <a:cs typeface="Arial Unicode MS" panose="020B0604020202020204" pitchFamily="34" charset="-128"/>
            </a:endParaRPr>
          </a:p>
          <a:p>
            <a:pPr marL="166987" indent="-155471">
              <a:spcBef>
                <a:spcPts val="91"/>
              </a:spcBef>
              <a:buFont typeface="Arial" panose="020B0604020202020204" pitchFamily="34" charset="0"/>
              <a:buChar char="•"/>
            </a:pPr>
            <a:r>
              <a:rPr lang="en-US" sz="2000" dirty="0">
                <a:solidFill>
                  <a:srgbClr val="231F20"/>
                </a:solidFill>
                <a:latin typeface="+mj-lt"/>
                <a:ea typeface="Arial Unicode MS" panose="020B0604020202020204" pitchFamily="34" charset="-128"/>
                <a:cs typeface="Arial Unicode MS" panose="020B0604020202020204" pitchFamily="34" charset="-128"/>
              </a:rPr>
              <a:t>SDAs help represent issues of slum dwellers to the ULB, participate in the creation of Adarsh Colonies</a:t>
            </a:r>
          </a:p>
          <a:p>
            <a:pPr marL="166987" indent="-155471">
              <a:spcBef>
                <a:spcPts val="91"/>
              </a:spcBef>
              <a:buFont typeface="Arial" panose="020B0604020202020204" pitchFamily="34" charset="0"/>
              <a:buChar char="•"/>
            </a:pPr>
            <a:r>
              <a:rPr lang="en-US" sz="2000" dirty="0">
                <a:solidFill>
                  <a:srgbClr val="231F20"/>
                </a:solidFill>
                <a:latin typeface="+mj-lt"/>
                <a:ea typeface="Arial Unicode MS" panose="020B0604020202020204" pitchFamily="34" charset="-128"/>
                <a:cs typeface="Arial Unicode MS" panose="020B0604020202020204" pitchFamily="34" charset="-128"/>
              </a:rPr>
              <a:t>SDAs are a mechanism to politically empower citizens in the slum to lead a life of dignity as other people in the city</a:t>
            </a:r>
            <a:endParaRPr sz="2000" dirty="0">
              <a:latin typeface="+mj-lt"/>
              <a:ea typeface="Arial Unicode MS" panose="020B0604020202020204" pitchFamily="34" charset="-128"/>
              <a:cs typeface="Arial Unicode MS" panose="020B0604020202020204" pitchFamily="34" charset="-128"/>
            </a:endParaRPr>
          </a:p>
        </p:txBody>
      </p:sp>
      <p:sp>
        <p:nvSpPr>
          <p:cNvPr id="13" name="object 13"/>
          <p:cNvSpPr/>
          <p:nvPr/>
        </p:nvSpPr>
        <p:spPr>
          <a:xfrm>
            <a:off x="1372813" y="3143318"/>
            <a:ext cx="4491385" cy="3342356"/>
          </a:xfrm>
          <a:prstGeom prst="rect">
            <a:avLst/>
          </a:prstGeom>
          <a:blipFill>
            <a:blip r:embed="rId3" cstate="print"/>
            <a:stretch>
              <a:fillRect/>
            </a:stretch>
          </a:blipFill>
        </p:spPr>
        <p:txBody>
          <a:bodyPr wrap="square" lIns="0" tIns="0" rIns="0" bIns="0" rtlCol="0"/>
          <a:lstStyle/>
          <a:p>
            <a:endParaRPr sz="1632"/>
          </a:p>
        </p:txBody>
      </p:sp>
      <p:sp>
        <p:nvSpPr>
          <p:cNvPr id="14" name="object 14"/>
          <p:cNvSpPr/>
          <p:nvPr/>
        </p:nvSpPr>
        <p:spPr>
          <a:xfrm>
            <a:off x="6070785" y="3187687"/>
            <a:ext cx="4767778" cy="3316978"/>
          </a:xfrm>
          <a:prstGeom prst="rect">
            <a:avLst/>
          </a:prstGeom>
          <a:blipFill>
            <a:blip r:embed="rId4" cstate="print"/>
            <a:stretch>
              <a:fillRect/>
            </a:stretch>
          </a:blipFill>
        </p:spPr>
        <p:txBody>
          <a:bodyPr wrap="square" lIns="0" tIns="0" rIns="0" bIns="0" rtlCol="0"/>
          <a:lstStyle/>
          <a:p>
            <a:endParaRPr sz="1632"/>
          </a:p>
        </p:txBody>
      </p:sp>
    </p:spTree>
    <p:extLst>
      <p:ext uri="{BB962C8B-B14F-4D97-AF65-F5344CB8AC3E}">
        <p14:creationId xmlns:p14="http://schemas.microsoft.com/office/powerpoint/2010/main" val="8448723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AB239EDE9C7E4DB1BD5CAC26EDE557" ma:contentTypeVersion="7" ma:contentTypeDescription="Create a new document." ma:contentTypeScope="" ma:versionID="f58e57fd2b4bb03d81d0e4ae7681c7f9">
  <xsd:schema xmlns:xsd="http://www.w3.org/2001/XMLSchema" xmlns:xs="http://www.w3.org/2001/XMLSchema" xmlns:p="http://schemas.microsoft.com/office/2006/metadata/properties" xmlns:ns2="a162760f-df7d-4c04-ae83-df714bec30e1" xmlns:ns3="8aab5d7b-cf37-4919-92ea-fbd9f79b8da2" targetNamespace="http://schemas.microsoft.com/office/2006/metadata/properties" ma:root="true" ma:fieldsID="f88fa3be7878d970641e64a6cbf14e2f" ns2:_="" ns3:_="">
    <xsd:import namespace="a162760f-df7d-4c04-ae83-df714bec30e1"/>
    <xsd:import namespace="8aab5d7b-cf37-4919-92ea-fbd9f79b8da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62760f-df7d-4c04-ae83-df714bec30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aab5d7b-cf37-4919-92ea-fbd9f79b8da2"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BE6788B-939F-42B2-9A17-40D3FA60A1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62760f-df7d-4c04-ae83-df714bec30e1"/>
    <ds:schemaRef ds:uri="8aab5d7b-cf37-4919-92ea-fbd9f79b8d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E0EA82A-7D33-40F1-8377-6228773D6276}">
  <ds:schemaRefs>
    <ds:schemaRef ds:uri="8aab5d7b-cf37-4919-92ea-fbd9f79b8da2"/>
    <ds:schemaRef ds:uri="http://purl.org/dc/elements/1.1/"/>
    <ds:schemaRef ds:uri="http://purl.org/dc/dcmitype/"/>
    <ds:schemaRef ds:uri="http://www.w3.org/XML/1998/namespace"/>
    <ds:schemaRef ds:uri="http://schemas.microsoft.com/office/infopath/2007/PartnerControls"/>
    <ds:schemaRef ds:uri="http://schemas.microsoft.com/office/2006/documentManagement/types"/>
    <ds:schemaRef ds:uri="http://purl.org/dc/terms/"/>
    <ds:schemaRef ds:uri="http://schemas.openxmlformats.org/package/2006/metadata/core-properties"/>
    <ds:schemaRef ds:uri="a162760f-df7d-4c04-ae83-df714bec30e1"/>
    <ds:schemaRef ds:uri="http://schemas.microsoft.com/office/2006/metadata/properties"/>
  </ds:schemaRefs>
</ds:datastoreItem>
</file>

<file path=customXml/itemProps3.xml><?xml version="1.0" encoding="utf-8"?>
<ds:datastoreItem xmlns:ds="http://schemas.openxmlformats.org/officeDocument/2006/customXml" ds:itemID="{F29CEAC4-C24F-4090-B8AD-B6E0F11E53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15097</TotalTime>
  <Words>3436</Words>
  <Application>Microsoft Office PowerPoint</Application>
  <PresentationFormat>Widescreen</PresentationFormat>
  <Paragraphs>436</Paragraphs>
  <Slides>31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Arial Narrow</vt:lpstr>
      <vt:lpstr>Arial Rounded MT Bold</vt:lpstr>
      <vt:lpstr>Arial Unicode MS</vt:lpstr>
      <vt:lpstr>Calibri</vt:lpstr>
      <vt:lpstr>Calibri Light</vt:lpstr>
      <vt:lpstr>Cambria</vt:lpstr>
      <vt:lpstr>Franklin Gothic Book</vt:lpstr>
      <vt:lpstr>Segoe UI</vt:lpstr>
      <vt:lpstr>Times New Roman</vt:lpstr>
      <vt:lpstr>Office Theme</vt:lpstr>
      <vt:lpstr>PowerPoint Presentation</vt:lpstr>
      <vt:lpstr>SDA Capacity Building  Module 2 Slum Governance</vt:lpstr>
      <vt:lpstr>Learning Objectives</vt:lpstr>
      <vt:lpstr>Sarkar Kie?  Who is Government?</vt:lpstr>
      <vt:lpstr>PowerPoint Presentation</vt:lpstr>
      <vt:lpstr>What are the functions of ULB?</vt:lpstr>
      <vt:lpstr>People Participation in Local Governance</vt:lpstr>
      <vt:lpstr>PowerPoint Presentation</vt:lpstr>
      <vt:lpstr>JAGA MISSION </vt:lpstr>
      <vt:lpstr>The 4th tier of Government in Odisha</vt:lpstr>
      <vt:lpstr>PowerPoint Presentation</vt:lpstr>
      <vt:lpstr>PowerPoint Presentation</vt:lpstr>
      <vt:lpstr>PowerPoint Presentation</vt:lpstr>
      <vt:lpstr>PowerPoint Presentation</vt:lpstr>
      <vt:lpstr>Role of SDA in Phase 2 of Jaga Mission Slum to Adarsh Colony</vt:lpstr>
      <vt:lpstr>PowerPoint Presentation</vt:lpstr>
      <vt:lpstr>PowerPoint Presentation</vt:lpstr>
      <vt:lpstr>ULB: Wards, RWAs, Slums</vt:lpstr>
      <vt:lpstr>PowerPoint Presentation</vt:lpstr>
      <vt:lpstr>SDA Community Organizational Skills</vt:lpstr>
      <vt:lpstr>4 things SDAs must do</vt:lpstr>
      <vt:lpstr>Learning by doing : Pass a resolution in SDA! When you deliver this SDA Capacity Building Training in a slum, please take 10-15 minutes to do this role play to help them understand how meetings are held and resolutions are passed. </vt:lpstr>
      <vt:lpstr>SDA RESOLUTION FOR DELISTING OF SLUM (1/2) Annexure 4(A)</vt:lpstr>
      <vt:lpstr>SDA RESOLUTION FOR DELISTING OF SLUM (2/2) Annexure 4(A)</vt:lpstr>
      <vt:lpstr>PowerPoint Presentation</vt:lpstr>
      <vt:lpstr>APPENDIX   DO NOT USE</vt:lpstr>
      <vt:lpstr>Why is it important to empower SDAs?</vt:lpstr>
      <vt:lpstr>PowerPoint Presentation</vt:lpstr>
      <vt:lpstr>PowerPoint Presentation</vt:lpstr>
      <vt:lpstr>The 6 verticals of Jaga Mission Phase 2</vt:lpstr>
      <vt:lpstr>Why are SDAs critical?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Some content for training</dc:title>
  <dc:creator>Srinivas  Alavilli</dc:creator>
  <cp:lastModifiedBy>Ashis Das</cp:lastModifiedBy>
  <cp:revision>200</cp:revision>
  <dcterms:created xsi:type="dcterms:W3CDTF">2020-11-02T06:31:03Z</dcterms:created>
  <dcterms:modified xsi:type="dcterms:W3CDTF">2020-11-23T11:08:20Z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0x01010026AB239EDE9C7E4DB1BD5CAC26EDE557</vt:lpwstr>
  </property>
</Properties>
</file>