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265" r:id="rId13"/>
    <p:sldId id="330" r:id="rId14"/>
    <p:sldId id="331" r:id="rId15"/>
    <p:sldId id="332" r:id="rId16"/>
    <p:sldId id="333" r:id="rId17"/>
    <p:sldId id="334" r:id="rId18"/>
    <p:sldId id="335" r:id="rId19"/>
    <p:sldId id="272" r:id="rId20"/>
    <p:sldId id="273" r:id="rId21"/>
    <p:sldId id="33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A5BD-9BA9-4981-B0EE-81921A1FD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16A5C-2442-454C-8C49-C0692066A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BD968-7F06-483C-8D73-98060FC5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C44CF-F22E-4D91-BC38-A36AAE2A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9B18A-FEF0-499F-8195-184D6EDD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6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39C4-DB84-40D3-86FE-B08FEC08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004B5-538F-4B45-B59F-AAFD4F410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A134B-74B1-4485-B159-37B709F3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4D7CC-D29C-412D-8F93-97BC5AB3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2105-2C20-4CDA-A646-6718CEE2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4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CB813-0384-4F8F-B423-344D81804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8CBE0-919C-4566-86AA-99EF3540C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69C3-C3C6-4257-83AF-16622B79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6B2D-1FE8-4D22-9A05-67C9337A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35615-7CDE-491D-BA9E-FECA79E2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7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AA0B-B635-407A-80DA-CA612ABB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B8FD-2D2B-4EF3-9E6D-F53DEC60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4F36D-4101-400C-BCDA-FD059888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0A76C-C2C0-4A3D-8253-C55A9EA0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DAA7-DCCA-4EBF-90FA-6405CDAE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07F-B8E1-4760-984B-6E2E7CC8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CCB7-FA39-4512-9D44-22764DB63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36FF-2C9C-436F-B9ED-303B3705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3F066-6507-452D-84A2-979D2883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AA3A3-3109-4AD4-979F-00099074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1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720A-B59A-41A4-8200-56493B5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7B1C-2DE6-4F2C-B371-733E85A5F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93C0A-182A-4288-8C5E-4EF52302D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671D2-2401-4B95-9B5C-038B502A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83818-4D84-4EC0-A12B-EE05ACF4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37B2C-F5CE-4B4F-8E0C-EC6CF9FC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DACF-EC4D-4DAA-8728-2D9D90D4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5A68A-29B9-4ED1-9383-87003C7BA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68527-3D87-40AF-A3D9-7E72C6A0A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7B302-7A42-44B8-B9AD-5969ACA79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0125F-764E-4A89-949F-289A5E7C0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40995-0F43-49C6-8D46-241AAFAF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B16D9-84D9-48A6-BE75-0912EBE6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2271D7-6615-42DF-AC8E-CD372252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7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4D42-A6E8-4C5E-BC33-3EC61D47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09C9F-3470-4336-B10D-43A8DBE8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BA312-D349-4F77-A7E2-ABAD0512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AED57-05E8-448D-BAF5-17425809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975FB-C460-4CC5-8670-06CD43A5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87E26-551A-4B55-8577-7108CEF7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93C70-1165-43F6-B33E-CDD89345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EB34-AE17-4B1A-A09E-3D4C2118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00BF-2F44-429C-9B91-7698F2DF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1B10B-A114-416A-9827-BF364CB6D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15C54-1776-4DD3-AE55-402F0FE7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8E72A-DF1E-4835-95C7-8823F9FF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821C7-71CB-41C7-9570-C47F98AF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1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3CB4-760D-4BAF-883A-4C3D2216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D4958-DBA3-4E06-85AF-7DAA1B06A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7F0B5-9787-45A5-ADAB-A64D380C1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68C62-95F1-4EE7-A9D4-CDB152FF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59A8E-2190-44C4-8219-44C6DA32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B3CF8-02E8-4CFE-8B9B-6D16DD98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0CF3E-C394-4AB6-88FD-43FE6E78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D7EC6-3B1B-4CC5-8C89-5434B1A5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D681-3FAC-4A95-9DD6-36AC46B66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B66E-56F9-4D36-8D33-24602714BC5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CC17-4568-4B53-806F-A6145FB49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04597-B0CA-4AF6-A287-B20D13850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FE20-49DA-4CD7-BE21-6AB4C457C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8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15F6-8EAF-4D25-80AF-5EDA56C44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E1B2D-2B58-4EF0-AA78-608D516B32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624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31498" cy="106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682859" y="162941"/>
                </a:lnTo>
                <a:lnTo>
                  <a:pt x="830567" y="162941"/>
                </a:lnTo>
                <a:lnTo>
                  <a:pt x="830567" y="0"/>
                </a:lnTo>
                <a:lnTo>
                  <a:pt x="505904" y="0"/>
                </a:lnTo>
                <a:lnTo>
                  <a:pt x="505904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505904" y="229019"/>
                </a:lnTo>
                <a:lnTo>
                  <a:pt x="505904" y="273723"/>
                </a:lnTo>
                <a:lnTo>
                  <a:pt x="830567" y="273723"/>
                </a:lnTo>
                <a:lnTo>
                  <a:pt x="830567" y="229019"/>
                </a:lnTo>
                <a:lnTo>
                  <a:pt x="10682859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706361" y="6371076"/>
            <a:ext cx="294819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9828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08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6361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19" h="27940">
                <a:moveTo>
                  <a:pt x="324669" y="0"/>
                </a:moveTo>
                <a:lnTo>
                  <a:pt x="0" y="0"/>
                </a:lnTo>
                <a:lnTo>
                  <a:pt x="0" y="27504"/>
                </a:lnTo>
                <a:lnTo>
                  <a:pt x="324669" y="27504"/>
                </a:lnTo>
                <a:lnTo>
                  <a:pt x="324669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3411496" y="672081"/>
            <a:ext cx="5371236" cy="544149"/>
            <a:chOff x="2386289" y="741156"/>
            <a:chExt cx="5923280" cy="600075"/>
          </a:xfrm>
        </p:grpSpPr>
        <p:sp>
          <p:nvSpPr>
            <p:cNvPr id="8" name="object 8"/>
            <p:cNvSpPr/>
            <p:nvPr/>
          </p:nvSpPr>
          <p:spPr>
            <a:xfrm>
              <a:off x="2422616" y="780094"/>
              <a:ext cx="5887085" cy="561340"/>
            </a:xfrm>
            <a:custGeom>
              <a:avLst/>
              <a:gdLst/>
              <a:ahLst/>
              <a:cxnLst/>
              <a:rect l="l" t="t" r="r" b="b"/>
              <a:pathLst>
                <a:path w="5887084" h="561340">
                  <a:moveTo>
                    <a:pt x="5661360" y="0"/>
                  </a:moveTo>
                  <a:lnTo>
                    <a:pt x="0" y="0"/>
                  </a:lnTo>
                  <a:lnTo>
                    <a:pt x="99893" y="560894"/>
                  </a:lnTo>
                  <a:lnTo>
                    <a:pt x="5886648" y="560894"/>
                  </a:lnTo>
                  <a:lnTo>
                    <a:pt x="5661360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2386289" y="741156"/>
              <a:ext cx="5887085" cy="561340"/>
            </a:xfrm>
            <a:custGeom>
              <a:avLst/>
              <a:gdLst/>
              <a:ahLst/>
              <a:cxnLst/>
              <a:rect l="l" t="t" r="r" b="b"/>
              <a:pathLst>
                <a:path w="5887084" h="561340">
                  <a:moveTo>
                    <a:pt x="5530542" y="0"/>
                  </a:moveTo>
                  <a:lnTo>
                    <a:pt x="0" y="0"/>
                  </a:lnTo>
                  <a:lnTo>
                    <a:pt x="188034" y="560895"/>
                  </a:lnTo>
                  <a:lnTo>
                    <a:pt x="5886646" y="560895"/>
                  </a:lnTo>
                  <a:lnTo>
                    <a:pt x="5530542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24974" y="219609"/>
            <a:ext cx="1303653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5" dirty="0"/>
              <a:t>O</a:t>
            </a:r>
            <a:r>
              <a:rPr spc="-27" dirty="0"/>
              <a:t>v</a:t>
            </a:r>
            <a:r>
              <a:rPr dirty="0"/>
              <a:t>e</a:t>
            </a:r>
            <a:r>
              <a:rPr spc="18" dirty="0"/>
              <a:t>r</a:t>
            </a:r>
            <a:r>
              <a:rPr dirty="0"/>
              <a:t>vi</a:t>
            </a:r>
            <a:r>
              <a:rPr spc="-18" dirty="0"/>
              <a:t>e</a:t>
            </a:r>
            <a:r>
              <a:rPr spc="-5" dirty="0"/>
              <a:t>w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3122769" y="2280271"/>
            <a:ext cx="5945327" cy="2295213"/>
            <a:chOff x="2067886" y="2514632"/>
            <a:chExt cx="6556375" cy="2531110"/>
          </a:xfrm>
        </p:grpSpPr>
        <p:sp>
          <p:nvSpPr>
            <p:cNvPr id="12" name="object 12"/>
            <p:cNvSpPr/>
            <p:nvPr/>
          </p:nvSpPr>
          <p:spPr>
            <a:xfrm>
              <a:off x="2067886" y="2514632"/>
              <a:ext cx="6556375" cy="2531110"/>
            </a:xfrm>
            <a:custGeom>
              <a:avLst/>
              <a:gdLst/>
              <a:ahLst/>
              <a:cxnLst/>
              <a:rect l="l" t="t" r="r" b="b"/>
              <a:pathLst>
                <a:path w="6556375" h="2531110">
                  <a:moveTo>
                    <a:pt x="6208340" y="0"/>
                  </a:moveTo>
                  <a:lnTo>
                    <a:pt x="347882" y="0"/>
                  </a:lnTo>
                  <a:lnTo>
                    <a:pt x="291646" y="3460"/>
                  </a:lnTo>
                  <a:lnTo>
                    <a:pt x="238229" y="13475"/>
                  </a:lnTo>
                  <a:lnTo>
                    <a:pt x="188360" y="29490"/>
                  </a:lnTo>
                  <a:lnTo>
                    <a:pt x="142770" y="50954"/>
                  </a:lnTo>
                  <a:lnTo>
                    <a:pt x="102190" y="77313"/>
                  </a:lnTo>
                  <a:lnTo>
                    <a:pt x="67349" y="108014"/>
                  </a:lnTo>
                  <a:lnTo>
                    <a:pt x="38980" y="142506"/>
                  </a:lnTo>
                  <a:lnTo>
                    <a:pt x="17811" y="180235"/>
                  </a:lnTo>
                  <a:lnTo>
                    <a:pt x="4574" y="220649"/>
                  </a:lnTo>
                  <a:lnTo>
                    <a:pt x="0" y="263196"/>
                  </a:lnTo>
                  <a:lnTo>
                    <a:pt x="0" y="2267535"/>
                  </a:lnTo>
                  <a:lnTo>
                    <a:pt x="4574" y="2310081"/>
                  </a:lnTo>
                  <a:lnTo>
                    <a:pt x="17811" y="2350495"/>
                  </a:lnTo>
                  <a:lnTo>
                    <a:pt x="38980" y="2388224"/>
                  </a:lnTo>
                  <a:lnTo>
                    <a:pt x="67349" y="2422716"/>
                  </a:lnTo>
                  <a:lnTo>
                    <a:pt x="102190" y="2453418"/>
                  </a:lnTo>
                  <a:lnTo>
                    <a:pt x="142770" y="2479777"/>
                  </a:lnTo>
                  <a:lnTo>
                    <a:pt x="188360" y="2501240"/>
                  </a:lnTo>
                  <a:lnTo>
                    <a:pt x="238229" y="2517256"/>
                  </a:lnTo>
                  <a:lnTo>
                    <a:pt x="291646" y="2527270"/>
                  </a:lnTo>
                  <a:lnTo>
                    <a:pt x="347882" y="2530731"/>
                  </a:lnTo>
                  <a:lnTo>
                    <a:pt x="6208340" y="2530731"/>
                  </a:lnTo>
                  <a:lnTo>
                    <a:pt x="6264575" y="2527270"/>
                  </a:lnTo>
                  <a:lnTo>
                    <a:pt x="6317993" y="2517256"/>
                  </a:lnTo>
                  <a:lnTo>
                    <a:pt x="6367862" y="2501240"/>
                  </a:lnTo>
                  <a:lnTo>
                    <a:pt x="6413452" y="2479777"/>
                  </a:lnTo>
                  <a:lnTo>
                    <a:pt x="6454032" y="2453418"/>
                  </a:lnTo>
                  <a:lnTo>
                    <a:pt x="6488873" y="2422716"/>
                  </a:lnTo>
                  <a:lnTo>
                    <a:pt x="6517242" y="2388224"/>
                  </a:lnTo>
                  <a:lnTo>
                    <a:pt x="6538411" y="2350495"/>
                  </a:lnTo>
                  <a:lnTo>
                    <a:pt x="6551647" y="2310081"/>
                  </a:lnTo>
                  <a:lnTo>
                    <a:pt x="6556222" y="2267535"/>
                  </a:lnTo>
                  <a:lnTo>
                    <a:pt x="6556222" y="263196"/>
                  </a:lnTo>
                  <a:lnTo>
                    <a:pt x="6551647" y="220649"/>
                  </a:lnTo>
                  <a:lnTo>
                    <a:pt x="6538411" y="180235"/>
                  </a:lnTo>
                  <a:lnTo>
                    <a:pt x="6517242" y="142506"/>
                  </a:lnTo>
                  <a:lnTo>
                    <a:pt x="6488873" y="108014"/>
                  </a:lnTo>
                  <a:lnTo>
                    <a:pt x="6454032" y="77313"/>
                  </a:lnTo>
                  <a:lnTo>
                    <a:pt x="6413452" y="50954"/>
                  </a:lnTo>
                  <a:lnTo>
                    <a:pt x="6367862" y="29490"/>
                  </a:lnTo>
                  <a:lnTo>
                    <a:pt x="6317993" y="13475"/>
                  </a:lnTo>
                  <a:lnTo>
                    <a:pt x="6264575" y="3460"/>
                  </a:lnTo>
                  <a:lnTo>
                    <a:pt x="6208340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2067886" y="2560463"/>
              <a:ext cx="6437630" cy="2485390"/>
            </a:xfrm>
            <a:custGeom>
              <a:avLst/>
              <a:gdLst/>
              <a:ahLst/>
              <a:cxnLst/>
              <a:rect l="l" t="t" r="r" b="b"/>
              <a:pathLst>
                <a:path w="6437630" h="2485390">
                  <a:moveTo>
                    <a:pt x="6095906" y="0"/>
                  </a:moveTo>
                  <a:lnTo>
                    <a:pt x="341583" y="0"/>
                  </a:lnTo>
                  <a:lnTo>
                    <a:pt x="286365" y="3398"/>
                  </a:lnTo>
                  <a:lnTo>
                    <a:pt x="233914" y="13231"/>
                  </a:lnTo>
                  <a:lnTo>
                    <a:pt x="184948" y="28957"/>
                  </a:lnTo>
                  <a:lnTo>
                    <a:pt x="140184" y="50032"/>
                  </a:lnTo>
                  <a:lnTo>
                    <a:pt x="100338" y="75914"/>
                  </a:lnTo>
                  <a:lnTo>
                    <a:pt x="66129" y="106060"/>
                  </a:lnTo>
                  <a:lnTo>
                    <a:pt x="38273" y="139927"/>
                  </a:lnTo>
                  <a:lnTo>
                    <a:pt x="17488" y="176973"/>
                  </a:lnTo>
                  <a:lnTo>
                    <a:pt x="4491" y="216655"/>
                  </a:lnTo>
                  <a:lnTo>
                    <a:pt x="0" y="258429"/>
                  </a:lnTo>
                  <a:lnTo>
                    <a:pt x="0" y="2226471"/>
                  </a:lnTo>
                  <a:lnTo>
                    <a:pt x="4491" y="2268246"/>
                  </a:lnTo>
                  <a:lnTo>
                    <a:pt x="17488" y="2307929"/>
                  </a:lnTo>
                  <a:lnTo>
                    <a:pt x="38273" y="2344975"/>
                  </a:lnTo>
                  <a:lnTo>
                    <a:pt x="66129" y="2378842"/>
                  </a:lnTo>
                  <a:lnTo>
                    <a:pt x="100338" y="2408988"/>
                  </a:lnTo>
                  <a:lnTo>
                    <a:pt x="140184" y="2434869"/>
                  </a:lnTo>
                  <a:lnTo>
                    <a:pt x="184948" y="2455944"/>
                  </a:lnTo>
                  <a:lnTo>
                    <a:pt x="233914" y="2471669"/>
                  </a:lnTo>
                  <a:lnTo>
                    <a:pt x="286365" y="2481502"/>
                  </a:lnTo>
                  <a:lnTo>
                    <a:pt x="341583" y="2484901"/>
                  </a:lnTo>
                  <a:lnTo>
                    <a:pt x="6095906" y="2484901"/>
                  </a:lnTo>
                  <a:lnTo>
                    <a:pt x="6151123" y="2481502"/>
                  </a:lnTo>
                  <a:lnTo>
                    <a:pt x="6203573" y="2471669"/>
                  </a:lnTo>
                  <a:lnTo>
                    <a:pt x="6252539" y="2455944"/>
                  </a:lnTo>
                  <a:lnTo>
                    <a:pt x="6297303" y="2434869"/>
                  </a:lnTo>
                  <a:lnTo>
                    <a:pt x="6337149" y="2408988"/>
                  </a:lnTo>
                  <a:lnTo>
                    <a:pt x="6371358" y="2378842"/>
                  </a:lnTo>
                  <a:lnTo>
                    <a:pt x="6399213" y="2344975"/>
                  </a:lnTo>
                  <a:lnTo>
                    <a:pt x="6419999" y="2307929"/>
                  </a:lnTo>
                  <a:lnTo>
                    <a:pt x="6432996" y="2268246"/>
                  </a:lnTo>
                  <a:lnTo>
                    <a:pt x="6437487" y="2226471"/>
                  </a:lnTo>
                  <a:lnTo>
                    <a:pt x="6437487" y="258429"/>
                  </a:lnTo>
                  <a:lnTo>
                    <a:pt x="6432996" y="216655"/>
                  </a:lnTo>
                  <a:lnTo>
                    <a:pt x="6419999" y="176973"/>
                  </a:lnTo>
                  <a:lnTo>
                    <a:pt x="6399213" y="139927"/>
                  </a:lnTo>
                  <a:lnTo>
                    <a:pt x="6371358" y="106060"/>
                  </a:lnTo>
                  <a:lnTo>
                    <a:pt x="6337149" y="75914"/>
                  </a:lnTo>
                  <a:lnTo>
                    <a:pt x="6297303" y="50032"/>
                  </a:lnTo>
                  <a:lnTo>
                    <a:pt x="6252539" y="28957"/>
                  </a:lnTo>
                  <a:lnTo>
                    <a:pt x="6203573" y="13231"/>
                  </a:lnTo>
                  <a:lnTo>
                    <a:pt x="6151123" y="3398"/>
                  </a:lnTo>
                  <a:lnTo>
                    <a:pt x="6095906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80218" y="2631281"/>
            <a:ext cx="5031503" cy="44982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448562" marR="4607" indent="-437622">
              <a:lnSpc>
                <a:spcPct val="137300"/>
              </a:lnSpc>
              <a:spcBef>
                <a:spcPts val="91"/>
              </a:spcBef>
            </a:pPr>
            <a:r>
              <a:rPr sz="1088" spc="-18" dirty="0">
                <a:solidFill>
                  <a:srgbClr val="FFFFFF"/>
                </a:solidFill>
                <a:latin typeface="Calibri"/>
                <a:cs typeface="Calibri"/>
              </a:rPr>
              <a:t>“JAGA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“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was launched under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Odisha Liveable Habitat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Mission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launched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in 2017 by the 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Government of Odisha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Honourable Chief Minister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Shri </a:t>
            </a:r>
            <a:r>
              <a:rPr sz="1088" spc="-9" dirty="0">
                <a:solidFill>
                  <a:srgbClr val="FFFFFF"/>
                </a:solidFill>
                <a:latin typeface="Calibri"/>
                <a:cs typeface="Calibri"/>
              </a:rPr>
              <a:t>Naveen</a:t>
            </a:r>
            <a:r>
              <a:rPr sz="1088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FFFFFF"/>
                </a:solidFill>
                <a:latin typeface="Calibri"/>
                <a:cs typeface="Calibri"/>
              </a:rPr>
              <a:t>Patnaik.</a:t>
            </a:r>
            <a:endParaRPr sz="1088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4740" y="3578781"/>
            <a:ext cx="3161820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88" spc="-54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provide land-rights </a:t>
            </a:r>
            <a:r>
              <a:rPr sz="1088" spc="-9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urban poor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in cities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88" spc="7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towns.</a:t>
            </a:r>
            <a:endParaRPr sz="10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619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31495" cy="1063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89312" y="162941"/>
                </a:lnTo>
                <a:lnTo>
                  <a:pt x="10189312" y="0"/>
                </a:lnTo>
                <a:lnTo>
                  <a:pt x="9864636" y="0"/>
                </a:lnTo>
                <a:lnTo>
                  <a:pt x="9864636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64636" y="229019"/>
                </a:lnTo>
                <a:lnTo>
                  <a:pt x="9864636" y="273723"/>
                </a:lnTo>
                <a:lnTo>
                  <a:pt x="10189312" y="273723"/>
                </a:lnTo>
                <a:lnTo>
                  <a:pt x="10189312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192879" y="6371076"/>
            <a:ext cx="294819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9828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09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92879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20" h="27940">
                <a:moveTo>
                  <a:pt x="324670" y="0"/>
                </a:moveTo>
                <a:lnTo>
                  <a:pt x="0" y="0"/>
                </a:lnTo>
                <a:lnTo>
                  <a:pt x="0" y="27504"/>
                </a:lnTo>
                <a:lnTo>
                  <a:pt x="324670" y="27504"/>
                </a:lnTo>
                <a:lnTo>
                  <a:pt x="324670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3525119" y="571800"/>
            <a:ext cx="5140909" cy="609216"/>
            <a:chOff x="2511590" y="630568"/>
            <a:chExt cx="5669280" cy="671830"/>
          </a:xfrm>
        </p:grpSpPr>
        <p:sp>
          <p:nvSpPr>
            <p:cNvPr id="8" name="object 8"/>
            <p:cNvSpPr/>
            <p:nvPr/>
          </p:nvSpPr>
          <p:spPr>
            <a:xfrm>
              <a:off x="2511590" y="674161"/>
              <a:ext cx="5634355" cy="628015"/>
            </a:xfrm>
            <a:custGeom>
              <a:avLst/>
              <a:gdLst/>
              <a:ahLst/>
              <a:cxnLst/>
              <a:rect l="l" t="t" r="r" b="b"/>
              <a:pathLst>
                <a:path w="5634355" h="628015">
                  <a:moveTo>
                    <a:pt x="5634054" y="0"/>
                  </a:moveTo>
                  <a:lnTo>
                    <a:pt x="215621" y="0"/>
                  </a:lnTo>
                  <a:lnTo>
                    <a:pt x="0" y="627896"/>
                  </a:lnTo>
                  <a:lnTo>
                    <a:pt x="5585767" y="627896"/>
                  </a:lnTo>
                  <a:lnTo>
                    <a:pt x="5634054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2546355" y="630568"/>
              <a:ext cx="5634355" cy="628015"/>
            </a:xfrm>
            <a:custGeom>
              <a:avLst/>
              <a:gdLst/>
              <a:ahLst/>
              <a:cxnLst/>
              <a:rect l="l" t="t" r="r" b="b"/>
              <a:pathLst>
                <a:path w="5634355" h="628015">
                  <a:moveTo>
                    <a:pt x="5634054" y="0"/>
                  </a:moveTo>
                  <a:lnTo>
                    <a:pt x="340827" y="0"/>
                  </a:lnTo>
                  <a:lnTo>
                    <a:pt x="0" y="627898"/>
                  </a:lnTo>
                  <a:lnTo>
                    <a:pt x="5454087" y="627898"/>
                  </a:lnTo>
                  <a:lnTo>
                    <a:pt x="5634054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20675" y="125606"/>
            <a:ext cx="2391375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5" dirty="0"/>
              <a:t>Accomplishments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71822" y="2661735"/>
            <a:ext cx="5447244" cy="1782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37300"/>
              </a:lnSpc>
              <a:spcBef>
                <a:spcPts val="91"/>
              </a:spcBef>
            </a:pPr>
            <a:r>
              <a:rPr sz="907" spc="50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z="1088" spc="50" dirty="0">
                <a:solidFill>
                  <a:srgbClr val="231F20"/>
                </a:solidFill>
                <a:latin typeface="Calibri"/>
                <a:cs typeface="Calibri"/>
              </a:rPr>
              <a:t>Distributed </a:t>
            </a:r>
            <a:r>
              <a:rPr sz="1088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Land Rights Certificates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over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60000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families and Land</a:t>
            </a:r>
            <a:r>
              <a:rPr sz="1088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Entitlement Certificates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over </a:t>
            </a:r>
            <a:r>
              <a:rPr sz="1088">
                <a:solidFill>
                  <a:srgbClr val="231F20"/>
                </a:solidFill>
                <a:latin typeface="Calibri"/>
                <a:cs typeface="Calibri"/>
              </a:rPr>
              <a:t>105000</a:t>
            </a:r>
            <a:r>
              <a:rPr sz="1088" spc="-199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1088" spc="-199" dirty="0">
                <a:solidFill>
                  <a:srgbClr val="231F20"/>
                </a:solidFill>
                <a:latin typeface="Calibri"/>
                <a:cs typeface="Calibri"/>
              </a:rPr>
              <a:t>     </a:t>
            </a:r>
            <a:r>
              <a:rPr sz="1088" spc="-5">
                <a:solidFill>
                  <a:srgbClr val="231F20"/>
                </a:solidFill>
                <a:latin typeface="Calibri"/>
                <a:cs typeface="Calibri"/>
              </a:rPr>
              <a:t>families</a:t>
            </a:r>
            <a:endParaRPr sz="1088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88">
              <a:latin typeface="Calibri"/>
              <a:cs typeface="Calibri"/>
            </a:endParaRPr>
          </a:p>
          <a:p>
            <a:pPr marL="11516">
              <a:spcBef>
                <a:spcPts val="816"/>
              </a:spcBef>
            </a:pPr>
            <a:r>
              <a:rPr sz="907" spc="154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z="1088" spc="154" dirty="0">
                <a:solidFill>
                  <a:srgbClr val="231F20"/>
                </a:solidFill>
                <a:latin typeface="Calibri"/>
                <a:cs typeface="Calibri"/>
              </a:rPr>
              <a:t>106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Urban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Area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Redevelopment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Rehabilitation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Committees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formed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across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14" dirty="0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endParaRPr sz="1088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88">
              <a:latin typeface="Calibri"/>
              <a:cs typeface="Calibri"/>
            </a:endParaRPr>
          </a:p>
          <a:p>
            <a:pPr marL="11516">
              <a:spcBef>
                <a:spcPts val="821"/>
              </a:spcBef>
            </a:pPr>
            <a:r>
              <a:rPr sz="907" spc="59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z="1088" spc="59" dirty="0">
                <a:solidFill>
                  <a:srgbClr val="231F20"/>
                </a:solidFill>
                <a:latin typeface="Calibri"/>
                <a:cs typeface="Calibri"/>
              </a:rPr>
              <a:t>Completed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formation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Dwellers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Association</a:t>
            </a:r>
            <a:endParaRPr sz="1088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88">
              <a:latin typeface="Calibri"/>
              <a:cs typeface="Calibri"/>
            </a:endParaRPr>
          </a:p>
          <a:p>
            <a:pPr marL="11516">
              <a:spcBef>
                <a:spcPts val="821"/>
              </a:spcBef>
            </a:pPr>
            <a:r>
              <a:rPr sz="907" spc="59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z="1088" spc="59" dirty="0">
                <a:solidFill>
                  <a:srgbClr val="231F20"/>
                </a:solidFill>
                <a:latin typeface="Calibri"/>
                <a:cs typeface="Calibri"/>
              </a:rPr>
              <a:t>Conducted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drone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mapping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across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14" dirty="0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endParaRPr sz="10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624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31498" cy="106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682859" y="162941"/>
                </a:lnTo>
                <a:lnTo>
                  <a:pt x="830567" y="162941"/>
                </a:lnTo>
                <a:lnTo>
                  <a:pt x="830567" y="0"/>
                </a:lnTo>
                <a:lnTo>
                  <a:pt x="505904" y="0"/>
                </a:lnTo>
                <a:lnTo>
                  <a:pt x="505904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505904" y="229019"/>
                </a:lnTo>
                <a:lnTo>
                  <a:pt x="505904" y="273723"/>
                </a:lnTo>
                <a:lnTo>
                  <a:pt x="830567" y="273723"/>
                </a:lnTo>
                <a:lnTo>
                  <a:pt x="830567" y="229019"/>
                </a:lnTo>
                <a:lnTo>
                  <a:pt x="10682859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706361" y="6371076"/>
            <a:ext cx="294819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9828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10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6361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19" h="27940">
                <a:moveTo>
                  <a:pt x="324669" y="0"/>
                </a:moveTo>
                <a:lnTo>
                  <a:pt x="0" y="0"/>
                </a:lnTo>
                <a:lnTo>
                  <a:pt x="0" y="27504"/>
                </a:lnTo>
                <a:lnTo>
                  <a:pt x="324669" y="27504"/>
                </a:lnTo>
                <a:lnTo>
                  <a:pt x="324669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3118521" y="672081"/>
            <a:ext cx="5957419" cy="544149"/>
            <a:chOff x="2063202" y="741156"/>
            <a:chExt cx="6569709" cy="600075"/>
          </a:xfrm>
        </p:grpSpPr>
        <p:sp>
          <p:nvSpPr>
            <p:cNvPr id="8" name="object 8"/>
            <p:cNvSpPr/>
            <p:nvPr/>
          </p:nvSpPr>
          <p:spPr>
            <a:xfrm>
              <a:off x="2103490" y="780094"/>
              <a:ext cx="6529070" cy="561340"/>
            </a:xfrm>
            <a:custGeom>
              <a:avLst/>
              <a:gdLst/>
              <a:ahLst/>
              <a:cxnLst/>
              <a:rect l="l" t="t" r="r" b="b"/>
              <a:pathLst>
                <a:path w="6529070" h="561340">
                  <a:moveTo>
                    <a:pt x="6278990" y="0"/>
                  </a:moveTo>
                  <a:lnTo>
                    <a:pt x="0" y="0"/>
                  </a:lnTo>
                  <a:lnTo>
                    <a:pt x="110789" y="560894"/>
                  </a:lnTo>
                  <a:lnTo>
                    <a:pt x="6528859" y="560894"/>
                  </a:lnTo>
                  <a:lnTo>
                    <a:pt x="6278990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2063202" y="741156"/>
              <a:ext cx="6529070" cy="561340"/>
            </a:xfrm>
            <a:custGeom>
              <a:avLst/>
              <a:gdLst/>
              <a:ahLst/>
              <a:cxnLst/>
              <a:rect l="l" t="t" r="r" b="b"/>
              <a:pathLst>
                <a:path w="6529070" h="561340">
                  <a:moveTo>
                    <a:pt x="6133903" y="0"/>
                  </a:moveTo>
                  <a:lnTo>
                    <a:pt x="0" y="0"/>
                  </a:lnTo>
                  <a:lnTo>
                    <a:pt x="208547" y="560895"/>
                  </a:lnTo>
                  <a:lnTo>
                    <a:pt x="6528859" y="560895"/>
                  </a:lnTo>
                  <a:lnTo>
                    <a:pt x="6133903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20453" y="198811"/>
            <a:ext cx="3538981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27" dirty="0"/>
              <a:t>JAGA </a:t>
            </a:r>
            <a:r>
              <a:rPr dirty="0"/>
              <a:t>MISSION </a:t>
            </a:r>
            <a:r>
              <a:t>II </a:t>
            </a:r>
            <a:endParaRPr spc="-5" dirty="0"/>
          </a:p>
        </p:txBody>
      </p:sp>
      <p:sp>
        <p:nvSpPr>
          <p:cNvPr id="11" name="object 11"/>
          <p:cNvSpPr/>
          <p:nvPr/>
        </p:nvSpPr>
        <p:spPr>
          <a:xfrm>
            <a:off x="5693432" y="1549386"/>
            <a:ext cx="3725040" cy="4384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12" name="object 12"/>
          <p:cNvGrpSpPr/>
          <p:nvPr/>
        </p:nvGrpSpPr>
        <p:grpSpPr>
          <a:xfrm>
            <a:off x="2336785" y="2891839"/>
            <a:ext cx="3257406" cy="1699817"/>
            <a:chOff x="1201121" y="3189056"/>
            <a:chExt cx="3592195" cy="1874520"/>
          </a:xfrm>
        </p:grpSpPr>
        <p:sp>
          <p:nvSpPr>
            <p:cNvPr id="13" name="object 13"/>
            <p:cNvSpPr/>
            <p:nvPr/>
          </p:nvSpPr>
          <p:spPr>
            <a:xfrm>
              <a:off x="1201121" y="3189056"/>
              <a:ext cx="3592195" cy="1874520"/>
            </a:xfrm>
            <a:custGeom>
              <a:avLst/>
              <a:gdLst/>
              <a:ahLst/>
              <a:cxnLst/>
              <a:rect l="l" t="t" r="r" b="b"/>
              <a:pathLst>
                <a:path w="3592195" h="1874520">
                  <a:moveTo>
                    <a:pt x="3592029" y="0"/>
                  </a:moveTo>
                  <a:lnTo>
                    <a:pt x="0" y="0"/>
                  </a:lnTo>
                  <a:lnTo>
                    <a:pt x="0" y="1873933"/>
                  </a:lnTo>
                  <a:lnTo>
                    <a:pt x="45552" y="1851227"/>
                  </a:lnTo>
                  <a:lnTo>
                    <a:pt x="91149" y="1829127"/>
                  </a:lnTo>
                  <a:lnTo>
                    <a:pt x="136793" y="1807633"/>
                  </a:lnTo>
                  <a:lnTo>
                    <a:pt x="182482" y="1786744"/>
                  </a:lnTo>
                  <a:lnTo>
                    <a:pt x="228216" y="1766460"/>
                  </a:lnTo>
                  <a:lnTo>
                    <a:pt x="273997" y="1746782"/>
                  </a:lnTo>
                  <a:lnTo>
                    <a:pt x="319822" y="1727709"/>
                  </a:lnTo>
                  <a:lnTo>
                    <a:pt x="365694" y="1709242"/>
                  </a:lnTo>
                  <a:lnTo>
                    <a:pt x="411611" y="1691381"/>
                  </a:lnTo>
                  <a:lnTo>
                    <a:pt x="457574" y="1674124"/>
                  </a:lnTo>
                  <a:lnTo>
                    <a:pt x="503583" y="1657474"/>
                  </a:lnTo>
                  <a:lnTo>
                    <a:pt x="549637" y="1641429"/>
                  </a:lnTo>
                  <a:lnTo>
                    <a:pt x="595736" y="1625989"/>
                  </a:lnTo>
                  <a:lnTo>
                    <a:pt x="641882" y="1611155"/>
                  </a:lnTo>
                  <a:lnTo>
                    <a:pt x="688073" y="1596926"/>
                  </a:lnTo>
                  <a:lnTo>
                    <a:pt x="734310" y="1583303"/>
                  </a:lnTo>
                  <a:lnTo>
                    <a:pt x="780592" y="1570285"/>
                  </a:lnTo>
                  <a:lnTo>
                    <a:pt x="826920" y="1557873"/>
                  </a:lnTo>
                  <a:lnTo>
                    <a:pt x="873294" y="1546066"/>
                  </a:lnTo>
                  <a:lnTo>
                    <a:pt x="919713" y="1534864"/>
                  </a:lnTo>
                  <a:lnTo>
                    <a:pt x="966178" y="1524268"/>
                  </a:lnTo>
                  <a:lnTo>
                    <a:pt x="1012688" y="1514278"/>
                  </a:lnTo>
                  <a:lnTo>
                    <a:pt x="1059244" y="1504893"/>
                  </a:lnTo>
                  <a:lnTo>
                    <a:pt x="1105846" y="1496114"/>
                  </a:lnTo>
                  <a:lnTo>
                    <a:pt x="1152494" y="1487940"/>
                  </a:lnTo>
                  <a:lnTo>
                    <a:pt x="1199187" y="1480371"/>
                  </a:lnTo>
                  <a:lnTo>
                    <a:pt x="1245925" y="1473408"/>
                  </a:lnTo>
                  <a:lnTo>
                    <a:pt x="1292710" y="1467051"/>
                  </a:lnTo>
                  <a:lnTo>
                    <a:pt x="1339540" y="1461299"/>
                  </a:lnTo>
                  <a:lnTo>
                    <a:pt x="1386415" y="1456152"/>
                  </a:lnTo>
                  <a:lnTo>
                    <a:pt x="1433337" y="1451611"/>
                  </a:lnTo>
                  <a:lnTo>
                    <a:pt x="1480304" y="1447676"/>
                  </a:lnTo>
                  <a:lnTo>
                    <a:pt x="1527316" y="1444346"/>
                  </a:lnTo>
                  <a:lnTo>
                    <a:pt x="1574374" y="1441621"/>
                  </a:lnTo>
                  <a:lnTo>
                    <a:pt x="1621478" y="1439502"/>
                  </a:lnTo>
                  <a:lnTo>
                    <a:pt x="1668628" y="1437988"/>
                  </a:lnTo>
                  <a:lnTo>
                    <a:pt x="1715823" y="1437080"/>
                  </a:lnTo>
                  <a:lnTo>
                    <a:pt x="1763064" y="1436777"/>
                  </a:lnTo>
                  <a:lnTo>
                    <a:pt x="1810350" y="1437080"/>
                  </a:lnTo>
                  <a:lnTo>
                    <a:pt x="1857682" y="1437988"/>
                  </a:lnTo>
                  <a:lnTo>
                    <a:pt x="1905060" y="1439502"/>
                  </a:lnTo>
                  <a:lnTo>
                    <a:pt x="1952483" y="1441621"/>
                  </a:lnTo>
                  <a:lnTo>
                    <a:pt x="1999952" y="1444346"/>
                  </a:lnTo>
                  <a:lnTo>
                    <a:pt x="2047467" y="1447676"/>
                  </a:lnTo>
                  <a:lnTo>
                    <a:pt x="2095027" y="1451612"/>
                  </a:lnTo>
                  <a:lnTo>
                    <a:pt x="2142633" y="1456153"/>
                  </a:lnTo>
                  <a:lnTo>
                    <a:pt x="2190284" y="1461299"/>
                  </a:lnTo>
                  <a:lnTo>
                    <a:pt x="2237981" y="1467051"/>
                  </a:lnTo>
                  <a:lnTo>
                    <a:pt x="2285724" y="1473409"/>
                  </a:lnTo>
                  <a:lnTo>
                    <a:pt x="2333513" y="1480372"/>
                  </a:lnTo>
                  <a:lnTo>
                    <a:pt x="2381347" y="1487940"/>
                  </a:lnTo>
                  <a:lnTo>
                    <a:pt x="2429226" y="1496114"/>
                  </a:lnTo>
                  <a:lnTo>
                    <a:pt x="2477152" y="1504894"/>
                  </a:lnTo>
                  <a:lnTo>
                    <a:pt x="2525123" y="1514279"/>
                  </a:lnTo>
                  <a:lnTo>
                    <a:pt x="2573139" y="1524269"/>
                  </a:lnTo>
                  <a:lnTo>
                    <a:pt x="2621201" y="1534865"/>
                  </a:lnTo>
                  <a:lnTo>
                    <a:pt x="2669309" y="1546066"/>
                  </a:lnTo>
                  <a:lnTo>
                    <a:pt x="2717463" y="1557873"/>
                  </a:lnTo>
                  <a:lnTo>
                    <a:pt x="2765662" y="1570286"/>
                  </a:lnTo>
                  <a:lnTo>
                    <a:pt x="2813907" y="1583303"/>
                  </a:lnTo>
                  <a:lnTo>
                    <a:pt x="2862197" y="1596927"/>
                  </a:lnTo>
                  <a:lnTo>
                    <a:pt x="2910533" y="1611155"/>
                  </a:lnTo>
                  <a:lnTo>
                    <a:pt x="2958915" y="1625990"/>
                  </a:lnTo>
                  <a:lnTo>
                    <a:pt x="3007342" y="1641429"/>
                  </a:lnTo>
                  <a:lnTo>
                    <a:pt x="3055815" y="1657474"/>
                  </a:lnTo>
                  <a:lnTo>
                    <a:pt x="3104334" y="1674125"/>
                  </a:lnTo>
                  <a:lnTo>
                    <a:pt x="3152898" y="1691381"/>
                  </a:lnTo>
                  <a:lnTo>
                    <a:pt x="3201508" y="1709243"/>
                  </a:lnTo>
                  <a:lnTo>
                    <a:pt x="3250163" y="1727710"/>
                  </a:lnTo>
                  <a:lnTo>
                    <a:pt x="3298864" y="1746782"/>
                  </a:lnTo>
                  <a:lnTo>
                    <a:pt x="3347611" y="1766461"/>
                  </a:lnTo>
                  <a:lnTo>
                    <a:pt x="3396403" y="1786744"/>
                  </a:lnTo>
                  <a:lnTo>
                    <a:pt x="3445241" y="1807633"/>
                  </a:lnTo>
                  <a:lnTo>
                    <a:pt x="3494125" y="1829127"/>
                  </a:lnTo>
                  <a:lnTo>
                    <a:pt x="3543054" y="1851227"/>
                  </a:lnTo>
                  <a:lnTo>
                    <a:pt x="3592029" y="1873933"/>
                  </a:lnTo>
                  <a:lnTo>
                    <a:pt x="3592029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1121" y="3189056"/>
              <a:ext cx="3592195" cy="1814195"/>
            </a:xfrm>
            <a:custGeom>
              <a:avLst/>
              <a:gdLst/>
              <a:ahLst/>
              <a:cxnLst/>
              <a:rect l="l" t="t" r="r" b="b"/>
              <a:pathLst>
                <a:path w="3592195" h="1814195">
                  <a:moveTo>
                    <a:pt x="3592029" y="0"/>
                  </a:moveTo>
                  <a:lnTo>
                    <a:pt x="0" y="0"/>
                  </a:lnTo>
                  <a:lnTo>
                    <a:pt x="0" y="1813791"/>
                  </a:lnTo>
                  <a:lnTo>
                    <a:pt x="45552" y="1791814"/>
                  </a:lnTo>
                  <a:lnTo>
                    <a:pt x="91149" y="1770423"/>
                  </a:lnTo>
                  <a:lnTo>
                    <a:pt x="136793" y="1749618"/>
                  </a:lnTo>
                  <a:lnTo>
                    <a:pt x="182482" y="1729400"/>
                  </a:lnTo>
                  <a:lnTo>
                    <a:pt x="228216" y="1709767"/>
                  </a:lnTo>
                  <a:lnTo>
                    <a:pt x="273997" y="1690721"/>
                  </a:lnTo>
                  <a:lnTo>
                    <a:pt x="319822" y="1672260"/>
                  </a:lnTo>
                  <a:lnTo>
                    <a:pt x="365694" y="1654386"/>
                  </a:lnTo>
                  <a:lnTo>
                    <a:pt x="411611" y="1637097"/>
                  </a:lnTo>
                  <a:lnTo>
                    <a:pt x="457574" y="1620395"/>
                  </a:lnTo>
                  <a:lnTo>
                    <a:pt x="503583" y="1604279"/>
                  </a:lnTo>
                  <a:lnTo>
                    <a:pt x="549637" y="1588748"/>
                  </a:lnTo>
                  <a:lnTo>
                    <a:pt x="595736" y="1573804"/>
                  </a:lnTo>
                  <a:lnTo>
                    <a:pt x="641882" y="1559446"/>
                  </a:lnTo>
                  <a:lnTo>
                    <a:pt x="688073" y="1545674"/>
                  </a:lnTo>
                  <a:lnTo>
                    <a:pt x="734310" y="1532488"/>
                  </a:lnTo>
                  <a:lnTo>
                    <a:pt x="780592" y="1519888"/>
                  </a:lnTo>
                  <a:lnTo>
                    <a:pt x="826920" y="1507874"/>
                  </a:lnTo>
                  <a:lnTo>
                    <a:pt x="873294" y="1496446"/>
                  </a:lnTo>
                  <a:lnTo>
                    <a:pt x="919713" y="1485604"/>
                  </a:lnTo>
                  <a:lnTo>
                    <a:pt x="966178" y="1475349"/>
                  </a:lnTo>
                  <a:lnTo>
                    <a:pt x="1012688" y="1465679"/>
                  </a:lnTo>
                  <a:lnTo>
                    <a:pt x="1059244" y="1456595"/>
                  </a:lnTo>
                  <a:lnTo>
                    <a:pt x="1105846" y="1448098"/>
                  </a:lnTo>
                  <a:lnTo>
                    <a:pt x="1152494" y="1440186"/>
                  </a:lnTo>
                  <a:lnTo>
                    <a:pt x="1199187" y="1432860"/>
                  </a:lnTo>
                  <a:lnTo>
                    <a:pt x="1245925" y="1426121"/>
                  </a:lnTo>
                  <a:lnTo>
                    <a:pt x="1292710" y="1419968"/>
                  </a:lnTo>
                  <a:lnTo>
                    <a:pt x="1339540" y="1414400"/>
                  </a:lnTo>
                  <a:lnTo>
                    <a:pt x="1386415" y="1409419"/>
                  </a:lnTo>
                  <a:lnTo>
                    <a:pt x="1433337" y="1405024"/>
                  </a:lnTo>
                  <a:lnTo>
                    <a:pt x="1480304" y="1401214"/>
                  </a:lnTo>
                  <a:lnTo>
                    <a:pt x="1527316" y="1397991"/>
                  </a:lnTo>
                  <a:lnTo>
                    <a:pt x="1574374" y="1395354"/>
                  </a:lnTo>
                  <a:lnTo>
                    <a:pt x="1621478" y="1393303"/>
                  </a:lnTo>
                  <a:lnTo>
                    <a:pt x="1668628" y="1391838"/>
                  </a:lnTo>
                  <a:lnTo>
                    <a:pt x="1715823" y="1390959"/>
                  </a:lnTo>
                  <a:lnTo>
                    <a:pt x="1763064" y="1390666"/>
                  </a:lnTo>
                  <a:lnTo>
                    <a:pt x="1810350" y="1390959"/>
                  </a:lnTo>
                  <a:lnTo>
                    <a:pt x="1857682" y="1391838"/>
                  </a:lnTo>
                  <a:lnTo>
                    <a:pt x="1905060" y="1393303"/>
                  </a:lnTo>
                  <a:lnTo>
                    <a:pt x="1952483" y="1395354"/>
                  </a:lnTo>
                  <a:lnTo>
                    <a:pt x="1999952" y="1397992"/>
                  </a:lnTo>
                  <a:lnTo>
                    <a:pt x="2047467" y="1401215"/>
                  </a:lnTo>
                  <a:lnTo>
                    <a:pt x="2095027" y="1405024"/>
                  </a:lnTo>
                  <a:lnTo>
                    <a:pt x="2142633" y="1409420"/>
                  </a:lnTo>
                  <a:lnTo>
                    <a:pt x="2190284" y="1414401"/>
                  </a:lnTo>
                  <a:lnTo>
                    <a:pt x="2237981" y="1419969"/>
                  </a:lnTo>
                  <a:lnTo>
                    <a:pt x="2285724" y="1426122"/>
                  </a:lnTo>
                  <a:lnTo>
                    <a:pt x="2333513" y="1432862"/>
                  </a:lnTo>
                  <a:lnTo>
                    <a:pt x="2381347" y="1440187"/>
                  </a:lnTo>
                  <a:lnTo>
                    <a:pt x="2429226" y="1448099"/>
                  </a:lnTo>
                  <a:lnTo>
                    <a:pt x="2477152" y="1456597"/>
                  </a:lnTo>
                  <a:lnTo>
                    <a:pt x="2525123" y="1465680"/>
                  </a:lnTo>
                  <a:lnTo>
                    <a:pt x="2573139" y="1475350"/>
                  </a:lnTo>
                  <a:lnTo>
                    <a:pt x="2621201" y="1485606"/>
                  </a:lnTo>
                  <a:lnTo>
                    <a:pt x="2669309" y="1496448"/>
                  </a:lnTo>
                  <a:lnTo>
                    <a:pt x="2717463" y="1507876"/>
                  </a:lnTo>
                  <a:lnTo>
                    <a:pt x="2765662" y="1519890"/>
                  </a:lnTo>
                  <a:lnTo>
                    <a:pt x="2813907" y="1532490"/>
                  </a:lnTo>
                  <a:lnTo>
                    <a:pt x="2862197" y="1545676"/>
                  </a:lnTo>
                  <a:lnTo>
                    <a:pt x="2910533" y="1559448"/>
                  </a:lnTo>
                  <a:lnTo>
                    <a:pt x="2958915" y="1573806"/>
                  </a:lnTo>
                  <a:lnTo>
                    <a:pt x="3007342" y="1588750"/>
                  </a:lnTo>
                  <a:lnTo>
                    <a:pt x="3055815" y="1604280"/>
                  </a:lnTo>
                  <a:lnTo>
                    <a:pt x="3104334" y="1620396"/>
                  </a:lnTo>
                  <a:lnTo>
                    <a:pt x="3152898" y="1637099"/>
                  </a:lnTo>
                  <a:lnTo>
                    <a:pt x="3201508" y="1654387"/>
                  </a:lnTo>
                  <a:lnTo>
                    <a:pt x="3250163" y="1672261"/>
                  </a:lnTo>
                  <a:lnTo>
                    <a:pt x="3298864" y="1690722"/>
                  </a:lnTo>
                  <a:lnTo>
                    <a:pt x="3347611" y="1709768"/>
                  </a:lnTo>
                  <a:lnTo>
                    <a:pt x="3396403" y="1729401"/>
                  </a:lnTo>
                  <a:lnTo>
                    <a:pt x="3445241" y="1749619"/>
                  </a:lnTo>
                  <a:lnTo>
                    <a:pt x="3494125" y="1770424"/>
                  </a:lnTo>
                  <a:lnTo>
                    <a:pt x="3543054" y="1791814"/>
                  </a:lnTo>
                  <a:lnTo>
                    <a:pt x="3592029" y="1813791"/>
                  </a:lnTo>
                  <a:lnTo>
                    <a:pt x="3592029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97594" y="2941714"/>
            <a:ext cx="128408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108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7570" y="3335281"/>
            <a:ext cx="128408" cy="451835"/>
          </a:xfrm>
          <a:prstGeom prst="rect">
            <a:avLst/>
          </a:prstGeom>
        </p:spPr>
        <p:txBody>
          <a:bodyPr vert="horz" wrap="square" lIns="0" tIns="65068" rIns="0" bIns="0" rtlCol="0">
            <a:spAutoFit/>
          </a:bodyPr>
          <a:lstStyle/>
          <a:p>
            <a:pPr marL="11516">
              <a:spcBef>
                <a:spcPts val="512"/>
              </a:spcBef>
            </a:pP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1088">
              <a:latin typeface="Calibri"/>
              <a:cs typeface="Calibri"/>
            </a:endParaRPr>
          </a:p>
          <a:p>
            <a:pPr marL="11516">
              <a:spcBef>
                <a:spcPts val="416"/>
              </a:spcBef>
            </a:pP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10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12121" y="2879822"/>
            <a:ext cx="2632643" cy="11439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186565">
              <a:lnSpc>
                <a:spcPct val="137300"/>
              </a:lnSpc>
              <a:spcBef>
                <a:spcPts val="91"/>
              </a:spcBef>
            </a:pP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Introduce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the vision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and objectives of </a:t>
            </a:r>
            <a:r>
              <a:rPr sz="1088" spc="-9" dirty="0">
                <a:solidFill>
                  <a:srgbClr val="FFFFFF"/>
                </a:solidFill>
                <a:latin typeface="Calibri"/>
                <a:cs typeface="Calibri"/>
              </a:rPr>
              <a:t>JAGA 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Mission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088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II.</a:t>
            </a:r>
            <a:endParaRPr sz="1088">
              <a:latin typeface="Calibri"/>
              <a:cs typeface="Calibri"/>
            </a:endParaRPr>
          </a:p>
          <a:p>
            <a:pPr marL="11516" marR="4607">
              <a:lnSpc>
                <a:spcPct val="132200"/>
              </a:lnSpc>
            </a:pP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Discuss </a:t>
            </a:r>
            <a:r>
              <a:rPr sz="1088" spc="-14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aspects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088" spc="-9" dirty="0">
                <a:solidFill>
                  <a:srgbClr val="FFFFFF"/>
                </a:solidFill>
                <a:latin typeface="Calibri"/>
                <a:cs typeface="Calibri"/>
              </a:rPr>
              <a:t>JAGA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Mission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– II.  </a:t>
            </a:r>
            <a:r>
              <a:rPr sz="1088" spc="-9" dirty="0">
                <a:solidFill>
                  <a:srgbClr val="FFFFFF"/>
                </a:solidFill>
                <a:latin typeface="Calibri"/>
                <a:cs typeface="Calibri"/>
              </a:rPr>
              <a:t>Understand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role of </a:t>
            </a:r>
            <a:r>
              <a:rPr sz="1088" spc="-9" dirty="0">
                <a:solidFill>
                  <a:srgbClr val="FFFFFF"/>
                </a:solidFill>
                <a:latin typeface="Calibri"/>
                <a:cs typeface="Calibri"/>
              </a:rPr>
              <a:t>different stakeholders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in its</a:t>
            </a:r>
            <a:endParaRPr sz="1088">
              <a:latin typeface="Calibri"/>
              <a:cs typeface="Calibri"/>
            </a:endParaRPr>
          </a:p>
          <a:p>
            <a:pPr marL="11516">
              <a:spcBef>
                <a:spcPts val="485"/>
              </a:spcBef>
            </a:pPr>
            <a:r>
              <a:rPr sz="1088" spc="-9" dirty="0">
                <a:solidFill>
                  <a:srgbClr val="FFFFFF"/>
                </a:solidFill>
                <a:latin typeface="Calibri"/>
                <a:cs typeface="Calibri"/>
              </a:rPr>
              <a:t>execution.</a:t>
            </a:r>
            <a:endParaRPr sz="10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619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31495" cy="1063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89312" y="162941"/>
                </a:lnTo>
                <a:lnTo>
                  <a:pt x="10189312" y="0"/>
                </a:lnTo>
                <a:lnTo>
                  <a:pt x="9864636" y="0"/>
                </a:lnTo>
                <a:lnTo>
                  <a:pt x="9864636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64636" y="229019"/>
                </a:lnTo>
                <a:lnTo>
                  <a:pt x="9864636" y="273723"/>
                </a:lnTo>
                <a:lnTo>
                  <a:pt x="10189312" y="273723"/>
                </a:lnTo>
                <a:lnTo>
                  <a:pt x="10189312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271413" y="6371076"/>
            <a:ext cx="149713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11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92879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20" h="27940">
                <a:moveTo>
                  <a:pt x="324670" y="0"/>
                </a:moveTo>
                <a:lnTo>
                  <a:pt x="0" y="0"/>
                </a:lnTo>
                <a:lnTo>
                  <a:pt x="0" y="27504"/>
                </a:lnTo>
                <a:lnTo>
                  <a:pt x="324670" y="27504"/>
                </a:lnTo>
                <a:lnTo>
                  <a:pt x="324670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2758383" y="672079"/>
            <a:ext cx="6677192" cy="843574"/>
            <a:chOff x="1666050" y="741153"/>
            <a:chExt cx="7363459" cy="930275"/>
          </a:xfrm>
        </p:grpSpPr>
        <p:sp>
          <p:nvSpPr>
            <p:cNvPr id="8" name="object 8"/>
            <p:cNvSpPr/>
            <p:nvPr/>
          </p:nvSpPr>
          <p:spPr>
            <a:xfrm>
              <a:off x="1666050" y="801510"/>
              <a:ext cx="7318375" cy="869950"/>
            </a:xfrm>
            <a:custGeom>
              <a:avLst/>
              <a:gdLst/>
              <a:ahLst/>
              <a:cxnLst/>
              <a:rect l="l" t="t" r="r" b="b"/>
              <a:pathLst>
                <a:path w="7318375" h="869950">
                  <a:moveTo>
                    <a:pt x="7318296" y="0"/>
                  </a:moveTo>
                  <a:lnTo>
                    <a:pt x="280080" y="0"/>
                  </a:lnTo>
                  <a:lnTo>
                    <a:pt x="0" y="869411"/>
                  </a:lnTo>
                  <a:lnTo>
                    <a:pt x="7255573" y="869411"/>
                  </a:lnTo>
                  <a:lnTo>
                    <a:pt x="7318296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1711213" y="741153"/>
              <a:ext cx="7318375" cy="869950"/>
            </a:xfrm>
            <a:custGeom>
              <a:avLst/>
              <a:gdLst/>
              <a:ahLst/>
              <a:cxnLst/>
              <a:rect l="l" t="t" r="r" b="b"/>
              <a:pathLst>
                <a:path w="7318375" h="869950">
                  <a:moveTo>
                    <a:pt x="7318292" y="0"/>
                  </a:moveTo>
                  <a:lnTo>
                    <a:pt x="442710" y="0"/>
                  </a:lnTo>
                  <a:lnTo>
                    <a:pt x="0" y="869410"/>
                  </a:lnTo>
                  <a:lnTo>
                    <a:pt x="7084526" y="869410"/>
                  </a:lnTo>
                  <a:lnTo>
                    <a:pt x="7318292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59930" y="-321619"/>
            <a:ext cx="5078145" cy="2743543"/>
          </a:xfrm>
          <a:prstGeom prst="rect">
            <a:avLst/>
          </a:prstGeom>
        </p:spPr>
        <p:txBody>
          <a:bodyPr vert="horz" wrap="square" lIns="0" tIns="4607" rIns="0" bIns="0" rtlCol="0" anchor="ctr">
            <a:spAutoFit/>
          </a:bodyPr>
          <a:lstStyle/>
          <a:p>
            <a:pPr marL="1588681" marR="4607" indent="-1577741">
              <a:lnSpc>
                <a:spcPct val="101699"/>
              </a:lnSpc>
              <a:spcBef>
                <a:spcPts val="36"/>
              </a:spcBef>
            </a:pPr>
            <a:r>
              <a:rPr dirty="0"/>
              <a:t>Launched on </a:t>
            </a:r>
            <a:r>
              <a:rPr spc="-5" dirty="0"/>
              <a:t>28th September </a:t>
            </a:r>
            <a:r>
              <a:rPr dirty="0"/>
              <a:t>2020</a:t>
            </a:r>
            <a:r>
              <a:rPr spc="-82" dirty="0"/>
              <a:t> </a:t>
            </a:r>
            <a:r>
              <a:rPr spc="-14" dirty="0"/>
              <a:t>by  </a:t>
            </a:r>
            <a:r>
              <a:rPr spc="-9" dirty="0"/>
              <a:t>honorable </a:t>
            </a:r>
            <a:r>
              <a:rPr spc="-5" dirty="0"/>
              <a:t>CM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024281" y="2034983"/>
            <a:ext cx="4005394" cy="3493492"/>
            <a:chOff x="856498" y="2244134"/>
            <a:chExt cx="4417060" cy="3852545"/>
          </a:xfrm>
        </p:grpSpPr>
        <p:sp>
          <p:nvSpPr>
            <p:cNvPr id="12" name="object 12"/>
            <p:cNvSpPr/>
            <p:nvPr/>
          </p:nvSpPr>
          <p:spPr>
            <a:xfrm>
              <a:off x="923806" y="2423102"/>
              <a:ext cx="1978149" cy="17251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6498" y="2244134"/>
              <a:ext cx="4416904" cy="3852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4" name="object 14"/>
          <p:cNvSpPr/>
          <p:nvPr/>
        </p:nvSpPr>
        <p:spPr>
          <a:xfrm>
            <a:off x="6155017" y="2034983"/>
            <a:ext cx="4011426" cy="3493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624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31498" cy="106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682859" y="162941"/>
                </a:lnTo>
                <a:lnTo>
                  <a:pt x="830567" y="162941"/>
                </a:lnTo>
                <a:lnTo>
                  <a:pt x="830567" y="0"/>
                </a:lnTo>
                <a:lnTo>
                  <a:pt x="505904" y="0"/>
                </a:lnTo>
                <a:lnTo>
                  <a:pt x="505904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505904" y="229019"/>
                </a:lnTo>
                <a:lnTo>
                  <a:pt x="505904" y="273723"/>
                </a:lnTo>
                <a:lnTo>
                  <a:pt x="830567" y="273723"/>
                </a:lnTo>
                <a:lnTo>
                  <a:pt x="830567" y="229019"/>
                </a:lnTo>
                <a:lnTo>
                  <a:pt x="10682859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706361" y="6371076"/>
            <a:ext cx="294819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9828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12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6361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19" h="27940">
                <a:moveTo>
                  <a:pt x="324669" y="0"/>
                </a:moveTo>
                <a:lnTo>
                  <a:pt x="0" y="0"/>
                </a:lnTo>
                <a:lnTo>
                  <a:pt x="0" y="27504"/>
                </a:lnTo>
                <a:lnTo>
                  <a:pt x="324669" y="27504"/>
                </a:lnTo>
                <a:lnTo>
                  <a:pt x="324669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2336655" y="672079"/>
            <a:ext cx="7520766" cy="671980"/>
            <a:chOff x="1200978" y="741153"/>
            <a:chExt cx="8293734" cy="741045"/>
          </a:xfrm>
        </p:grpSpPr>
        <p:sp>
          <p:nvSpPr>
            <p:cNvPr id="8" name="object 8"/>
            <p:cNvSpPr/>
            <p:nvPr/>
          </p:nvSpPr>
          <p:spPr>
            <a:xfrm>
              <a:off x="1251842" y="789242"/>
              <a:ext cx="8242934" cy="692785"/>
            </a:xfrm>
            <a:custGeom>
              <a:avLst/>
              <a:gdLst/>
              <a:ahLst/>
              <a:cxnLst/>
              <a:rect l="l" t="t" r="r" b="b"/>
              <a:pathLst>
                <a:path w="8242934" h="692785">
                  <a:moveTo>
                    <a:pt x="7927271" y="0"/>
                  </a:moveTo>
                  <a:lnTo>
                    <a:pt x="0" y="0"/>
                  </a:lnTo>
                  <a:lnTo>
                    <a:pt x="139873" y="692693"/>
                  </a:lnTo>
                  <a:lnTo>
                    <a:pt x="8242731" y="692693"/>
                  </a:lnTo>
                  <a:lnTo>
                    <a:pt x="7927271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1200978" y="741153"/>
              <a:ext cx="8242934" cy="692785"/>
            </a:xfrm>
            <a:custGeom>
              <a:avLst/>
              <a:gdLst/>
              <a:ahLst/>
              <a:cxnLst/>
              <a:rect l="l" t="t" r="r" b="b"/>
              <a:pathLst>
                <a:path w="8242934" h="692785">
                  <a:moveTo>
                    <a:pt x="7744096" y="0"/>
                  </a:moveTo>
                  <a:lnTo>
                    <a:pt x="0" y="0"/>
                  </a:lnTo>
                  <a:lnTo>
                    <a:pt x="263292" y="692693"/>
                  </a:lnTo>
                  <a:lnTo>
                    <a:pt x="8242733" y="692693"/>
                  </a:lnTo>
                  <a:lnTo>
                    <a:pt x="7744096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50957" y="297915"/>
            <a:ext cx="4102132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27"/>
              <a:t>JAGA </a:t>
            </a:r>
            <a:r>
              <a:t>MISSION II</a:t>
            </a:r>
            <a:r>
              <a:rPr lang="en-US" dirty="0"/>
              <a:t> -</a:t>
            </a:r>
            <a:r>
              <a:rPr spc="-32"/>
              <a:t> </a:t>
            </a:r>
            <a:r>
              <a:rPr spc="-9" dirty="0"/>
              <a:t>OBJECTIVES</a:t>
            </a:r>
          </a:p>
        </p:txBody>
      </p:sp>
      <p:sp>
        <p:nvSpPr>
          <p:cNvPr id="11" name="object 11"/>
          <p:cNvSpPr/>
          <p:nvPr/>
        </p:nvSpPr>
        <p:spPr>
          <a:xfrm>
            <a:off x="2424224" y="1911593"/>
            <a:ext cx="320731" cy="4224781"/>
          </a:xfrm>
          <a:custGeom>
            <a:avLst/>
            <a:gdLst/>
            <a:ahLst/>
            <a:cxnLst/>
            <a:rect l="l" t="t" r="r" b="b"/>
            <a:pathLst>
              <a:path w="353694" h="4658995">
                <a:moveTo>
                  <a:pt x="0" y="0"/>
                </a:moveTo>
                <a:lnTo>
                  <a:pt x="0" y="4658918"/>
                </a:lnTo>
                <a:lnTo>
                  <a:pt x="353203" y="4658918"/>
                </a:lnTo>
                <a:lnTo>
                  <a:pt x="0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10075848" y="1492303"/>
            <a:ext cx="320731" cy="4224781"/>
          </a:xfrm>
          <a:custGeom>
            <a:avLst/>
            <a:gdLst/>
            <a:ahLst/>
            <a:cxnLst/>
            <a:rect l="l" t="t" r="r" b="b"/>
            <a:pathLst>
              <a:path w="353695" h="4658995">
                <a:moveTo>
                  <a:pt x="353203" y="0"/>
                </a:moveTo>
                <a:lnTo>
                  <a:pt x="0" y="0"/>
                </a:lnTo>
                <a:lnTo>
                  <a:pt x="353203" y="4658918"/>
                </a:lnTo>
                <a:lnTo>
                  <a:pt x="353203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3371666" y="1794953"/>
            <a:ext cx="5447244" cy="277103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20537" indent="-209598">
              <a:spcBef>
                <a:spcPts val="91"/>
              </a:spcBef>
              <a:buAutoNum type="arabicPeriod"/>
              <a:tabLst>
                <a:tab pos="221114" algn="l"/>
              </a:tabLst>
            </a:pPr>
            <a:r>
              <a:rPr sz="1088" spc="-5">
                <a:solidFill>
                  <a:srgbClr val="231F20"/>
                </a:solidFill>
                <a:latin typeface="Calibri"/>
                <a:cs typeface="Calibri"/>
              </a:rPr>
              <a:t>Onboarding</a:t>
            </a:r>
            <a:r>
              <a:rPr sz="1088" spc="-103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ULBs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formation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core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teams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across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14" dirty="0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endParaRPr sz="1088">
              <a:latin typeface="Calibri"/>
              <a:cs typeface="Calibri"/>
            </a:endParaRPr>
          </a:p>
          <a:p>
            <a:pPr>
              <a:spcBef>
                <a:spcPts val="18"/>
              </a:spcBef>
              <a:buClr>
                <a:srgbClr val="231F20"/>
              </a:buClr>
              <a:buFont typeface="Calibri"/>
              <a:buAutoNum type="arabicPeriod"/>
            </a:pPr>
            <a:endParaRPr sz="1179">
              <a:latin typeface="Calibri"/>
              <a:cs typeface="Calibri"/>
            </a:endParaRPr>
          </a:p>
          <a:p>
            <a:pPr marL="209598" marR="4607" indent="-198081">
              <a:lnSpc>
                <a:spcPct val="111900"/>
              </a:lnSpc>
              <a:spcBef>
                <a:spcPts val="5"/>
              </a:spcBef>
              <a:buAutoNum type="arabicPeriod"/>
              <a:tabLst>
                <a:tab pos="221114" algn="l"/>
              </a:tabLst>
            </a:pPr>
            <a:r>
              <a:rPr sz="1088" spc="-14" dirty="0">
                <a:solidFill>
                  <a:srgbClr val="231F20"/>
                </a:solidFill>
                <a:latin typeface="Calibri"/>
                <a:cs typeface="Calibri"/>
              </a:rPr>
              <a:t>Training</a:t>
            </a:r>
            <a:r>
              <a:rPr sz="1088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'master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trainers'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ULB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core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teams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who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aid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88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capacity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088" spc="-4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1088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88" spc="-4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selected  tenable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across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16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ULBs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532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slums</a:t>
            </a:r>
            <a:endParaRPr sz="1088">
              <a:latin typeface="Calibri"/>
              <a:cs typeface="Calibri"/>
            </a:endParaRPr>
          </a:p>
          <a:p>
            <a:pPr>
              <a:spcBef>
                <a:spcPts val="18"/>
              </a:spcBef>
              <a:buClr>
                <a:srgbClr val="231F20"/>
              </a:buClr>
              <a:buFont typeface="Calibri"/>
              <a:buAutoNum type="arabicPeriod"/>
            </a:pPr>
            <a:endParaRPr sz="1179">
              <a:latin typeface="Calibri"/>
              <a:cs typeface="Calibri"/>
            </a:endParaRPr>
          </a:p>
          <a:p>
            <a:pPr marL="209021" marR="4607" indent="-198081">
              <a:lnSpc>
                <a:spcPct val="111900"/>
              </a:lnSpc>
              <a:buAutoNum type="arabicPeriod"/>
              <a:tabLst>
                <a:tab pos="221114" algn="l"/>
              </a:tabLst>
            </a:pP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Strengthening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SDAs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088" spc="-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equipping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them</a:t>
            </a:r>
            <a:r>
              <a:rPr sz="1088" spc="-2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088" spc="-2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knowledge</a:t>
            </a:r>
            <a:r>
              <a:rPr sz="1088" spc="-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88" spc="-2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tools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088" spc="-2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participate</a:t>
            </a:r>
            <a:r>
              <a:rPr sz="1088" spc="-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88" spc="-2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phase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2 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Jaga</a:t>
            </a:r>
            <a:r>
              <a:rPr sz="1088" spc="-19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Mission</a:t>
            </a:r>
            <a:endParaRPr sz="1088">
              <a:latin typeface="Calibri"/>
              <a:cs typeface="Calibri"/>
            </a:endParaRPr>
          </a:p>
          <a:p>
            <a:pPr>
              <a:spcBef>
                <a:spcPts val="14"/>
              </a:spcBef>
              <a:buClr>
                <a:srgbClr val="231F20"/>
              </a:buClr>
              <a:buFont typeface="Calibri"/>
              <a:buAutoNum type="arabicPeriod"/>
            </a:pPr>
            <a:endParaRPr sz="1315">
              <a:latin typeface="Calibri"/>
              <a:cs typeface="Calibri"/>
            </a:endParaRPr>
          </a:p>
          <a:p>
            <a:pPr marL="220537" indent="-209598">
              <a:buAutoNum type="arabicPeriod"/>
              <a:tabLst>
                <a:tab pos="221114" algn="l"/>
              </a:tabLst>
            </a:pP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ULB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core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teams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SDAs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collectively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carry</a:t>
            </a:r>
            <a:r>
              <a:rPr sz="1088" spc="-9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>
                <a:solidFill>
                  <a:srgbClr val="231F20"/>
                </a:solidFill>
                <a:latin typeface="Calibri"/>
                <a:cs typeface="Calibri"/>
              </a:rPr>
              <a:t>out</a:t>
            </a:r>
            <a:r>
              <a:rPr sz="1088" spc="-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>
                <a:solidFill>
                  <a:srgbClr val="231F20"/>
                </a:solidFill>
                <a:latin typeface="Calibri"/>
                <a:cs typeface="Calibri"/>
              </a:rPr>
              <a:t>Participatory</a:t>
            </a:r>
            <a:r>
              <a:rPr lang="en-US" sz="1088" spc="-5" dirty="0">
                <a:solidFill>
                  <a:srgbClr val="231F20"/>
                </a:solidFill>
                <a:latin typeface="Calibri"/>
                <a:cs typeface="Calibri"/>
              </a:rPr>
              <a:t> Infrastructure</a:t>
            </a:r>
            <a:r>
              <a:rPr sz="1088" spc="-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Needs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Assesment</a:t>
            </a:r>
            <a:endParaRPr sz="1088">
              <a:latin typeface="Calibri"/>
              <a:cs typeface="Calibri"/>
            </a:endParaRPr>
          </a:p>
          <a:p>
            <a:pPr>
              <a:spcBef>
                <a:spcPts val="9"/>
              </a:spcBef>
              <a:buClr>
                <a:srgbClr val="231F20"/>
              </a:buClr>
              <a:buFont typeface="Calibri"/>
              <a:buAutoNum type="arabicPeriod"/>
            </a:pPr>
            <a:endParaRPr sz="1315">
              <a:latin typeface="Calibri"/>
              <a:cs typeface="Calibri"/>
            </a:endParaRPr>
          </a:p>
          <a:p>
            <a:pPr marL="220537" indent="-209598">
              <a:buAutoNum type="arabicPeriod"/>
              <a:tabLst>
                <a:tab pos="221114" algn="l"/>
              </a:tabLst>
            </a:pP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Operationalise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upgradation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infrastructure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along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088" spc="-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>
                <a:solidFill>
                  <a:srgbClr val="231F20"/>
                </a:solidFill>
                <a:latin typeface="Calibri"/>
                <a:cs typeface="Calibri"/>
              </a:rPr>
              <a:t>ULB</a:t>
            </a:r>
            <a:r>
              <a:rPr sz="1088" spc="-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core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teams</a:t>
            </a:r>
            <a:endParaRPr sz="1088">
              <a:latin typeface="Calibri"/>
              <a:cs typeface="Calibri"/>
            </a:endParaRPr>
          </a:p>
          <a:p>
            <a:pPr>
              <a:spcBef>
                <a:spcPts val="14"/>
              </a:spcBef>
              <a:buClr>
                <a:srgbClr val="231F20"/>
              </a:buClr>
              <a:buFont typeface="Calibri"/>
              <a:buAutoNum type="arabicPeriod"/>
            </a:pPr>
            <a:endParaRPr sz="1315">
              <a:latin typeface="Calibri"/>
              <a:cs typeface="Calibri"/>
            </a:endParaRPr>
          </a:p>
          <a:p>
            <a:pPr marL="220537" indent="-209598">
              <a:buAutoNum type="arabicPeriod"/>
              <a:tabLst>
                <a:tab pos="221114" algn="l"/>
              </a:tabLst>
            </a:pP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Call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resolution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SDAs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ensure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work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completed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per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expectations</a:t>
            </a:r>
            <a:endParaRPr sz="1088">
              <a:latin typeface="Calibri"/>
              <a:cs typeface="Calibri"/>
            </a:endParaRPr>
          </a:p>
          <a:p>
            <a:pPr>
              <a:spcBef>
                <a:spcPts val="9"/>
              </a:spcBef>
              <a:buClr>
                <a:srgbClr val="231F20"/>
              </a:buClr>
              <a:buFont typeface="Calibri"/>
              <a:buAutoNum type="arabicPeriod"/>
            </a:pPr>
            <a:endParaRPr sz="1315">
              <a:latin typeface="Calibri"/>
              <a:cs typeface="Calibri"/>
            </a:endParaRPr>
          </a:p>
          <a:p>
            <a:pPr marL="220537" indent="-209598">
              <a:buAutoNum type="arabicPeriod"/>
              <a:tabLst>
                <a:tab pos="221114" algn="l"/>
              </a:tabLst>
            </a:pP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Submit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delisting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once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upgradation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complete</a:t>
            </a:r>
            <a:endParaRPr sz="10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619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31495" cy="1063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89312" y="162941"/>
                </a:lnTo>
                <a:lnTo>
                  <a:pt x="10189312" y="0"/>
                </a:lnTo>
                <a:lnTo>
                  <a:pt x="9864636" y="0"/>
                </a:lnTo>
                <a:lnTo>
                  <a:pt x="9864636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64636" y="229019"/>
                </a:lnTo>
                <a:lnTo>
                  <a:pt x="9864636" y="273723"/>
                </a:lnTo>
                <a:lnTo>
                  <a:pt x="10189312" y="273723"/>
                </a:lnTo>
                <a:lnTo>
                  <a:pt x="10189312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271413" y="6371076"/>
            <a:ext cx="149713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13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92879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20" h="27940">
                <a:moveTo>
                  <a:pt x="324670" y="0"/>
                </a:moveTo>
                <a:lnTo>
                  <a:pt x="0" y="0"/>
                </a:lnTo>
                <a:lnTo>
                  <a:pt x="0" y="27504"/>
                </a:lnTo>
                <a:lnTo>
                  <a:pt x="324670" y="27504"/>
                </a:lnTo>
                <a:lnTo>
                  <a:pt x="324670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4385330" y="672081"/>
            <a:ext cx="3423818" cy="544149"/>
            <a:chOff x="3460211" y="741156"/>
            <a:chExt cx="3775710" cy="600075"/>
          </a:xfrm>
        </p:grpSpPr>
        <p:sp>
          <p:nvSpPr>
            <p:cNvPr id="8" name="object 8"/>
            <p:cNvSpPr/>
            <p:nvPr/>
          </p:nvSpPr>
          <p:spPr>
            <a:xfrm>
              <a:off x="3460211" y="780094"/>
              <a:ext cx="3752215" cy="561340"/>
            </a:xfrm>
            <a:custGeom>
              <a:avLst/>
              <a:gdLst/>
              <a:ahLst/>
              <a:cxnLst/>
              <a:rect l="l" t="t" r="r" b="b"/>
              <a:pathLst>
                <a:path w="3752215" h="561340">
                  <a:moveTo>
                    <a:pt x="3751981" y="0"/>
                  </a:moveTo>
                  <a:lnTo>
                    <a:pt x="143593" y="0"/>
                  </a:lnTo>
                  <a:lnTo>
                    <a:pt x="0" y="560894"/>
                  </a:lnTo>
                  <a:lnTo>
                    <a:pt x="3719826" y="560894"/>
                  </a:lnTo>
                  <a:lnTo>
                    <a:pt x="3751981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3483363" y="741156"/>
              <a:ext cx="3752215" cy="561340"/>
            </a:xfrm>
            <a:custGeom>
              <a:avLst/>
              <a:gdLst/>
              <a:ahLst/>
              <a:cxnLst/>
              <a:rect l="l" t="t" r="r" b="b"/>
              <a:pathLst>
                <a:path w="3752215" h="561340">
                  <a:moveTo>
                    <a:pt x="3751981" y="0"/>
                  </a:moveTo>
                  <a:lnTo>
                    <a:pt x="226973" y="0"/>
                  </a:lnTo>
                  <a:lnTo>
                    <a:pt x="0" y="560895"/>
                  </a:lnTo>
                  <a:lnTo>
                    <a:pt x="3632133" y="560895"/>
                  </a:lnTo>
                  <a:lnTo>
                    <a:pt x="3751981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75114" y="553110"/>
            <a:ext cx="2021808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54" dirty="0"/>
              <a:t>P</a:t>
            </a:r>
            <a:r>
              <a:rPr dirty="0"/>
              <a:t>artne</a:t>
            </a:r>
            <a:r>
              <a:rPr spc="-41" dirty="0"/>
              <a:t>r</a:t>
            </a:r>
            <a:r>
              <a:rPr dirty="0"/>
              <a:t>s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158845" y="1063147"/>
            <a:ext cx="4850696" cy="3211341"/>
            <a:chOff x="1098400" y="1457995"/>
            <a:chExt cx="5349240" cy="3541395"/>
          </a:xfrm>
        </p:grpSpPr>
        <p:sp>
          <p:nvSpPr>
            <p:cNvPr id="12" name="object 12"/>
            <p:cNvSpPr/>
            <p:nvPr/>
          </p:nvSpPr>
          <p:spPr>
            <a:xfrm>
              <a:off x="2158070" y="2192418"/>
              <a:ext cx="1978153" cy="17251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98400" y="1457995"/>
              <a:ext cx="1778256" cy="1778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2562" y="3765787"/>
              <a:ext cx="2454728" cy="12330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5" name="object 15"/>
          <p:cNvSpPr/>
          <p:nvPr/>
        </p:nvSpPr>
        <p:spPr>
          <a:xfrm>
            <a:off x="6779774" y="4674141"/>
            <a:ext cx="2058125" cy="1344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37" name="object 37"/>
          <p:cNvGrpSpPr/>
          <p:nvPr/>
        </p:nvGrpSpPr>
        <p:grpSpPr>
          <a:xfrm>
            <a:off x="7514449" y="2137332"/>
            <a:ext cx="86373" cy="380040"/>
            <a:chOff x="6910934" y="2357002"/>
            <a:chExt cx="95250" cy="419100"/>
          </a:xfrm>
        </p:grpSpPr>
        <p:sp>
          <p:nvSpPr>
            <p:cNvPr id="38" name="object 38"/>
            <p:cNvSpPr/>
            <p:nvPr/>
          </p:nvSpPr>
          <p:spPr>
            <a:xfrm>
              <a:off x="6910934" y="2357002"/>
              <a:ext cx="94866" cy="948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" name="object 39"/>
            <p:cNvSpPr/>
            <p:nvPr/>
          </p:nvSpPr>
          <p:spPr>
            <a:xfrm>
              <a:off x="6910934" y="2680782"/>
              <a:ext cx="94866" cy="948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7514449" y="2880508"/>
            <a:ext cx="86373" cy="380040"/>
            <a:chOff x="6910934" y="3176560"/>
            <a:chExt cx="95250" cy="419100"/>
          </a:xfrm>
        </p:grpSpPr>
        <p:sp>
          <p:nvSpPr>
            <p:cNvPr id="41" name="object 41"/>
            <p:cNvSpPr/>
            <p:nvPr/>
          </p:nvSpPr>
          <p:spPr>
            <a:xfrm>
              <a:off x="6910934" y="3176560"/>
              <a:ext cx="94866" cy="948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42"/>
            <p:cNvSpPr/>
            <p:nvPr/>
          </p:nvSpPr>
          <p:spPr>
            <a:xfrm>
              <a:off x="6910934" y="3500340"/>
              <a:ext cx="94866" cy="948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514449" y="3616216"/>
            <a:ext cx="86373" cy="380040"/>
            <a:chOff x="6910934" y="3987882"/>
            <a:chExt cx="95250" cy="419100"/>
          </a:xfrm>
        </p:grpSpPr>
        <p:sp>
          <p:nvSpPr>
            <p:cNvPr id="44" name="object 44"/>
            <p:cNvSpPr/>
            <p:nvPr/>
          </p:nvSpPr>
          <p:spPr>
            <a:xfrm>
              <a:off x="6910934" y="3987882"/>
              <a:ext cx="94866" cy="948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" name="object 45"/>
            <p:cNvSpPr/>
            <p:nvPr/>
          </p:nvSpPr>
          <p:spPr>
            <a:xfrm>
              <a:off x="6910934" y="4311662"/>
              <a:ext cx="94866" cy="948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514449" y="4613346"/>
            <a:ext cx="86373" cy="380040"/>
            <a:chOff x="6910934" y="5087495"/>
            <a:chExt cx="95250" cy="419100"/>
          </a:xfrm>
        </p:grpSpPr>
        <p:sp>
          <p:nvSpPr>
            <p:cNvPr id="47" name="object 47"/>
            <p:cNvSpPr/>
            <p:nvPr/>
          </p:nvSpPr>
          <p:spPr>
            <a:xfrm>
              <a:off x="6910934" y="5087495"/>
              <a:ext cx="94866" cy="948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" name="object 48"/>
            <p:cNvSpPr/>
            <p:nvPr/>
          </p:nvSpPr>
          <p:spPr>
            <a:xfrm>
              <a:off x="6910934" y="5411275"/>
              <a:ext cx="94866" cy="948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7514449" y="5599271"/>
            <a:ext cx="86373" cy="380040"/>
            <a:chOff x="6910934" y="6174752"/>
            <a:chExt cx="95250" cy="419100"/>
          </a:xfrm>
        </p:grpSpPr>
        <p:sp>
          <p:nvSpPr>
            <p:cNvPr id="50" name="object 50"/>
            <p:cNvSpPr/>
            <p:nvPr/>
          </p:nvSpPr>
          <p:spPr>
            <a:xfrm>
              <a:off x="6910934" y="6174752"/>
              <a:ext cx="94866" cy="948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" name="object 51"/>
            <p:cNvSpPr/>
            <p:nvPr/>
          </p:nvSpPr>
          <p:spPr>
            <a:xfrm>
              <a:off x="6910934" y="6498532"/>
              <a:ext cx="94866" cy="948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0012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8" y="0"/>
            <a:ext cx="1729885" cy="106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828789" y="162941"/>
                </a:lnTo>
                <a:lnTo>
                  <a:pt x="828789" y="0"/>
                </a:lnTo>
                <a:lnTo>
                  <a:pt x="504126" y="0"/>
                </a:lnTo>
                <a:lnTo>
                  <a:pt x="504126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504126" y="229019"/>
                </a:lnTo>
                <a:lnTo>
                  <a:pt x="504126" y="273723"/>
                </a:lnTo>
                <a:lnTo>
                  <a:pt x="828789" y="273723"/>
                </a:lnTo>
                <a:lnTo>
                  <a:pt x="828789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704749" y="6371076"/>
            <a:ext cx="294819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9828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14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4749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19" h="27940">
                <a:moveTo>
                  <a:pt x="324669" y="0"/>
                </a:moveTo>
                <a:lnTo>
                  <a:pt x="0" y="0"/>
                </a:lnTo>
                <a:lnTo>
                  <a:pt x="0" y="27504"/>
                </a:lnTo>
                <a:lnTo>
                  <a:pt x="324669" y="27504"/>
                </a:lnTo>
                <a:lnTo>
                  <a:pt x="324669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4511621" y="500102"/>
            <a:ext cx="3167578" cy="613823"/>
            <a:chOff x="3599481" y="551502"/>
            <a:chExt cx="3493135" cy="676910"/>
          </a:xfrm>
        </p:grpSpPr>
        <p:sp>
          <p:nvSpPr>
            <p:cNvPr id="8" name="object 8"/>
            <p:cNvSpPr/>
            <p:nvPr/>
          </p:nvSpPr>
          <p:spPr>
            <a:xfrm>
              <a:off x="3599481" y="595411"/>
              <a:ext cx="3472179" cy="633095"/>
            </a:xfrm>
            <a:custGeom>
              <a:avLst/>
              <a:gdLst/>
              <a:ahLst/>
              <a:cxnLst/>
              <a:rect l="l" t="t" r="r" b="b"/>
              <a:pathLst>
                <a:path w="3472179" h="633094">
                  <a:moveTo>
                    <a:pt x="3471613" y="0"/>
                  </a:moveTo>
                  <a:lnTo>
                    <a:pt x="132862" y="0"/>
                  </a:lnTo>
                  <a:lnTo>
                    <a:pt x="0" y="632487"/>
                  </a:lnTo>
                  <a:lnTo>
                    <a:pt x="3441863" y="632487"/>
                  </a:lnTo>
                  <a:lnTo>
                    <a:pt x="3471613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3620904" y="551502"/>
              <a:ext cx="3472179" cy="633095"/>
            </a:xfrm>
            <a:custGeom>
              <a:avLst/>
              <a:gdLst/>
              <a:ahLst/>
              <a:cxnLst/>
              <a:rect l="l" t="t" r="r" b="b"/>
              <a:pathLst>
                <a:path w="3472179" h="633094">
                  <a:moveTo>
                    <a:pt x="3471613" y="0"/>
                  </a:moveTo>
                  <a:lnTo>
                    <a:pt x="210009" y="0"/>
                  </a:lnTo>
                  <a:lnTo>
                    <a:pt x="0" y="632486"/>
                  </a:lnTo>
                  <a:lnTo>
                    <a:pt x="3360723" y="632486"/>
                  </a:lnTo>
                  <a:lnTo>
                    <a:pt x="3471613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82635" y="506821"/>
            <a:ext cx="1459700" cy="451689"/>
          </a:xfrm>
          <a:prstGeom prst="rect">
            <a:avLst/>
          </a:prstGeom>
        </p:spPr>
        <p:txBody>
          <a:bodyPr vert="horz" wrap="square" lIns="0" tIns="12092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5"/>
              </a:spcBef>
            </a:pPr>
            <a:r>
              <a:rPr sz="2856" dirty="0"/>
              <a:t>Objecti</a:t>
            </a:r>
            <a:r>
              <a:rPr sz="2856" spc="-32" dirty="0"/>
              <a:t>v</a:t>
            </a:r>
            <a:r>
              <a:rPr sz="2856" spc="5" dirty="0"/>
              <a:t>e</a:t>
            </a:r>
            <a:endParaRPr sz="2856"/>
          </a:p>
        </p:txBody>
      </p:sp>
      <p:sp>
        <p:nvSpPr>
          <p:cNvPr id="11" name="object 11"/>
          <p:cNvSpPr txBox="1"/>
          <p:nvPr/>
        </p:nvSpPr>
        <p:spPr>
          <a:xfrm>
            <a:off x="2557670" y="2058749"/>
            <a:ext cx="7116417" cy="31173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spc="54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z="1600" spc="54" dirty="0">
                <a:solidFill>
                  <a:srgbClr val="231F20"/>
                </a:solidFill>
                <a:latin typeface="Calibri"/>
                <a:cs typeface="Calibri"/>
              </a:rPr>
              <a:t>Integrate</a:t>
            </a:r>
            <a:r>
              <a:rPr sz="1600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D1C24"/>
                </a:solidFill>
                <a:latin typeface="Calibri"/>
                <a:cs typeface="Calibri"/>
              </a:rPr>
              <a:t>slums</a:t>
            </a:r>
            <a:r>
              <a:rPr sz="1600"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1600" spc="-9" dirty="0">
                <a:solidFill>
                  <a:srgbClr val="ED1C24"/>
                </a:solidFill>
                <a:latin typeface="Calibri"/>
                <a:cs typeface="Calibri"/>
              </a:rPr>
              <a:t>into</a:t>
            </a:r>
            <a:r>
              <a:rPr sz="1600"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ED1C24"/>
                </a:solidFill>
                <a:latin typeface="Calibri"/>
                <a:cs typeface="Calibri"/>
              </a:rPr>
              <a:t>mainstream</a:t>
            </a:r>
            <a:r>
              <a:rPr sz="1600"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city</a:t>
            </a:r>
            <a:endParaRPr sz="1600" dirty="0">
              <a:latin typeface="Calibri"/>
              <a:cs typeface="Calibri"/>
            </a:endParaRPr>
          </a:p>
          <a:p>
            <a:pPr marL="209021" marR="4607" indent="-198081">
              <a:lnSpc>
                <a:spcPct val="111900"/>
              </a:lnSpc>
              <a:spcBef>
                <a:spcPts val="929"/>
              </a:spcBef>
            </a:pPr>
            <a:r>
              <a:rPr sz="907" spc="113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pc="113" dirty="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>
                <a:solidFill>
                  <a:srgbClr val="ED1C24"/>
                </a:solidFill>
                <a:latin typeface="Calibri"/>
                <a:cs typeface="Calibri"/>
              </a:rPr>
              <a:t>six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verticals - </a:t>
            </a:r>
            <a:r>
              <a:rPr spc="-27" dirty="0">
                <a:solidFill>
                  <a:srgbClr val="ED1C24"/>
                </a:solidFill>
                <a:latin typeface="Calibri"/>
                <a:cs typeface="Calibri"/>
              </a:rPr>
              <a:t>Water, </a:t>
            </a:r>
            <a:r>
              <a:rPr spc="-9" dirty="0">
                <a:solidFill>
                  <a:srgbClr val="ED1C24"/>
                </a:solidFill>
                <a:latin typeface="Calibri"/>
                <a:cs typeface="Calibri"/>
              </a:rPr>
              <a:t>Electricity, Road,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Drain, </a:t>
            </a:r>
            <a:r>
              <a:rPr spc="-18" dirty="0">
                <a:solidFill>
                  <a:srgbClr val="ED1C24"/>
                </a:solidFill>
                <a:latin typeface="Calibri"/>
                <a:cs typeface="Calibri"/>
              </a:rPr>
              <a:t>Toilet, </a:t>
            </a:r>
            <a:r>
              <a:rPr spc="-9" dirty="0">
                <a:solidFill>
                  <a:srgbClr val="ED1C24"/>
                </a:solidFill>
                <a:latin typeface="Calibri"/>
                <a:cs typeface="Calibri"/>
              </a:rPr>
              <a:t>Street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Lights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must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completed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in  these</a:t>
            </a:r>
            <a:r>
              <a:rPr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slums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delist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prior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1st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March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2021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2"/>
              </a:spcBef>
            </a:pPr>
            <a:endParaRPr sz="1200" dirty="0">
              <a:latin typeface="Calibri"/>
              <a:cs typeface="Calibri"/>
            </a:endParaRPr>
          </a:p>
          <a:p>
            <a:pPr marL="11516"/>
            <a:r>
              <a:rPr sz="1400" spc="73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pc="73" dirty="0">
                <a:solidFill>
                  <a:srgbClr val="231F20"/>
                </a:solidFill>
                <a:latin typeface="Calibri"/>
                <a:cs typeface="Calibri"/>
              </a:rPr>
              <a:t>Target</a:t>
            </a:r>
            <a:r>
              <a:rPr spc="-1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set</a:t>
            </a:r>
            <a:r>
              <a:rPr spc="-10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Hon’ble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Minister</a:t>
            </a:r>
            <a:r>
              <a:rPr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ED1C24"/>
                </a:solidFill>
                <a:latin typeface="Calibri"/>
                <a:cs typeface="Calibri"/>
              </a:rPr>
              <a:t>1000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ED1C24"/>
                </a:solidFill>
                <a:latin typeface="Calibri"/>
                <a:cs typeface="Calibri"/>
              </a:rPr>
              <a:t>slums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ED1C24"/>
                </a:solidFill>
                <a:latin typeface="Calibri"/>
                <a:cs typeface="Calibri"/>
              </a:rPr>
              <a:t>in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ED1C24"/>
                </a:solidFill>
                <a:latin typeface="Calibri"/>
                <a:cs typeface="Calibri"/>
              </a:rPr>
              <a:t>the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ED1C24"/>
                </a:solidFill>
                <a:latin typeface="Calibri"/>
                <a:cs typeface="Calibri"/>
              </a:rPr>
              <a:t>first</a:t>
            </a:r>
            <a:r>
              <a:rPr spc="-103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year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2"/>
              </a:spcBef>
            </a:pPr>
            <a:endParaRPr sz="1200" dirty="0">
              <a:latin typeface="Calibri"/>
              <a:cs typeface="Calibri"/>
            </a:endParaRPr>
          </a:p>
          <a:p>
            <a:pPr marL="11516">
              <a:spcBef>
                <a:spcPts val="5"/>
              </a:spcBef>
            </a:pPr>
            <a:r>
              <a:rPr sz="1400" spc="73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pc="73" dirty="0">
                <a:solidFill>
                  <a:srgbClr val="231F20"/>
                </a:solidFill>
                <a:latin typeface="Calibri"/>
                <a:cs typeface="Calibri"/>
              </a:rPr>
              <a:t>Target</a:t>
            </a:r>
            <a:r>
              <a:rPr spc="-1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set</a:t>
            </a:r>
            <a:r>
              <a:rPr spc="-10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Utkal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Diwas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April</a:t>
            </a:r>
            <a:r>
              <a:rPr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1st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2021</a:t>
            </a:r>
            <a:r>
              <a:rPr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ED1C24"/>
                </a:solidFill>
                <a:latin typeface="Calibri"/>
                <a:cs typeface="Calibri"/>
              </a:rPr>
              <a:t>De-notify</a:t>
            </a:r>
            <a:r>
              <a:rPr spc="-95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ED1C24"/>
                </a:solidFill>
                <a:latin typeface="Calibri"/>
                <a:cs typeface="Calibri"/>
              </a:rPr>
              <a:t>581slums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ED1C24"/>
                </a:solidFill>
                <a:latin typeface="Calibri"/>
                <a:cs typeface="Calibri"/>
              </a:rPr>
              <a:t>to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becom</a:t>
            </a:r>
            <a:r>
              <a:rPr lang="en-US" spc="-5" dirty="0">
                <a:solidFill>
                  <a:srgbClr val="ED1C24"/>
                </a:solidFill>
                <a:latin typeface="Calibri"/>
                <a:cs typeface="Calibri"/>
              </a:rPr>
              <a:t>e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Adarsh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colonies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2"/>
              </a:spcBef>
            </a:pPr>
            <a:endParaRPr sz="1200" dirty="0">
              <a:latin typeface="Calibri"/>
              <a:cs typeface="Calibri"/>
            </a:endParaRPr>
          </a:p>
          <a:p>
            <a:pPr marL="11516"/>
            <a:r>
              <a:rPr sz="1400" spc="313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pc="313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ULBs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identified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pilots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Dhenkanal,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Jatni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and</a:t>
            </a:r>
            <a:r>
              <a:rPr spc="-1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ED1C24"/>
                </a:solidFill>
                <a:latin typeface="Calibri"/>
                <a:cs typeface="Calibri"/>
              </a:rPr>
              <a:t>Khurda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2"/>
              </a:spcBef>
            </a:pPr>
            <a:endParaRPr sz="1200" dirty="0">
              <a:latin typeface="Calibri"/>
              <a:cs typeface="Calibri"/>
            </a:endParaRPr>
          </a:p>
          <a:p>
            <a:pPr marL="11516"/>
            <a:r>
              <a:rPr sz="1400" spc="208" dirty="0">
                <a:solidFill>
                  <a:srgbClr val="ED1C24"/>
                </a:solidFill>
                <a:latin typeface="Wingdings"/>
                <a:cs typeface="Wingdings"/>
              </a:rPr>
              <a:t></a:t>
            </a:r>
            <a:r>
              <a:rPr u="sng" spc="208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16</a:t>
            </a:r>
            <a:r>
              <a:rPr u="sng" spc="-100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ULBs</a:t>
            </a:r>
            <a:r>
              <a:rPr u="sng" spc="-100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identified</a:t>
            </a:r>
            <a:r>
              <a:rPr u="sng" spc="-100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as</a:t>
            </a:r>
            <a:r>
              <a:rPr u="sng" spc="-100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high</a:t>
            </a:r>
            <a:r>
              <a:rPr u="sng" spc="-100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potential</a:t>
            </a:r>
            <a:r>
              <a:rPr u="sng" spc="-100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spc="-9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for</a:t>
            </a:r>
            <a:r>
              <a:rPr u="sng" spc="-100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De-Notification</a:t>
            </a:r>
            <a:r>
              <a:rPr u="sng" spc="-100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till</a:t>
            </a:r>
            <a:r>
              <a:rPr u="sng" spc="-103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1st</a:t>
            </a:r>
            <a:r>
              <a:rPr u="sng" spc="-100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April</a:t>
            </a:r>
            <a:r>
              <a:rPr u="sng" spc="-103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2021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89840" y="6152801"/>
            <a:ext cx="5751277" cy="190596"/>
            <a:chOff x="2174831" y="4634449"/>
            <a:chExt cx="6342380" cy="210185"/>
          </a:xfrm>
        </p:grpSpPr>
        <p:sp>
          <p:nvSpPr>
            <p:cNvPr id="13" name="object 13"/>
            <p:cNvSpPr/>
            <p:nvPr/>
          </p:nvSpPr>
          <p:spPr>
            <a:xfrm>
              <a:off x="2174831" y="4634449"/>
              <a:ext cx="6342380" cy="210185"/>
            </a:xfrm>
            <a:custGeom>
              <a:avLst/>
              <a:gdLst/>
              <a:ahLst/>
              <a:cxnLst/>
              <a:rect l="l" t="t" r="r" b="b"/>
              <a:pathLst>
                <a:path w="6342380" h="210185">
                  <a:moveTo>
                    <a:pt x="6200834" y="0"/>
                  </a:moveTo>
                  <a:lnTo>
                    <a:pt x="178786" y="0"/>
                  </a:lnTo>
                  <a:lnTo>
                    <a:pt x="0" y="114565"/>
                  </a:lnTo>
                  <a:lnTo>
                    <a:pt x="178596" y="210037"/>
                  </a:lnTo>
                  <a:lnTo>
                    <a:pt x="6200640" y="210037"/>
                  </a:lnTo>
                  <a:lnTo>
                    <a:pt x="6342335" y="105018"/>
                  </a:lnTo>
                  <a:lnTo>
                    <a:pt x="6200834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4831" y="4634449"/>
              <a:ext cx="6342380" cy="181610"/>
            </a:xfrm>
            <a:custGeom>
              <a:avLst/>
              <a:gdLst/>
              <a:ahLst/>
              <a:cxnLst/>
              <a:rect l="l" t="t" r="r" b="b"/>
              <a:pathLst>
                <a:path w="6342380" h="181610">
                  <a:moveTo>
                    <a:pt x="6200834" y="0"/>
                  </a:moveTo>
                  <a:lnTo>
                    <a:pt x="178786" y="0"/>
                  </a:lnTo>
                  <a:lnTo>
                    <a:pt x="0" y="98841"/>
                  </a:lnTo>
                  <a:lnTo>
                    <a:pt x="178596" y="181208"/>
                  </a:lnTo>
                  <a:lnTo>
                    <a:pt x="6200640" y="181208"/>
                  </a:lnTo>
                  <a:lnTo>
                    <a:pt x="6342335" y="90604"/>
                  </a:lnTo>
                  <a:lnTo>
                    <a:pt x="6200834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219746" y="1804930"/>
            <a:ext cx="5751277" cy="190596"/>
            <a:chOff x="2174831" y="1990436"/>
            <a:chExt cx="6342380" cy="210185"/>
          </a:xfrm>
        </p:grpSpPr>
        <p:sp>
          <p:nvSpPr>
            <p:cNvPr id="16" name="object 16"/>
            <p:cNvSpPr/>
            <p:nvPr/>
          </p:nvSpPr>
          <p:spPr>
            <a:xfrm>
              <a:off x="2174831" y="1990436"/>
              <a:ext cx="6342380" cy="210185"/>
            </a:xfrm>
            <a:custGeom>
              <a:avLst/>
              <a:gdLst/>
              <a:ahLst/>
              <a:cxnLst/>
              <a:rect l="l" t="t" r="r" b="b"/>
              <a:pathLst>
                <a:path w="6342380" h="210185">
                  <a:moveTo>
                    <a:pt x="6163740" y="0"/>
                  </a:moveTo>
                  <a:lnTo>
                    <a:pt x="141696" y="0"/>
                  </a:lnTo>
                  <a:lnTo>
                    <a:pt x="0" y="105018"/>
                  </a:lnTo>
                  <a:lnTo>
                    <a:pt x="141502" y="210037"/>
                  </a:lnTo>
                  <a:lnTo>
                    <a:pt x="6163548" y="210037"/>
                  </a:lnTo>
                  <a:lnTo>
                    <a:pt x="6342335" y="95472"/>
                  </a:lnTo>
                  <a:lnTo>
                    <a:pt x="6163740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2174831" y="2019265"/>
              <a:ext cx="6342380" cy="181610"/>
            </a:xfrm>
            <a:custGeom>
              <a:avLst/>
              <a:gdLst/>
              <a:ahLst/>
              <a:cxnLst/>
              <a:rect l="l" t="t" r="r" b="b"/>
              <a:pathLst>
                <a:path w="6342380" h="181610">
                  <a:moveTo>
                    <a:pt x="6163740" y="0"/>
                  </a:moveTo>
                  <a:lnTo>
                    <a:pt x="141696" y="0"/>
                  </a:lnTo>
                  <a:lnTo>
                    <a:pt x="0" y="90604"/>
                  </a:lnTo>
                  <a:lnTo>
                    <a:pt x="141502" y="181208"/>
                  </a:lnTo>
                  <a:lnTo>
                    <a:pt x="6163548" y="181208"/>
                  </a:lnTo>
                  <a:lnTo>
                    <a:pt x="6342335" y="82367"/>
                  </a:lnTo>
                  <a:lnTo>
                    <a:pt x="6163740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0005" y="5791477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29883" cy="106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87534" y="162941"/>
                </a:lnTo>
                <a:lnTo>
                  <a:pt x="10187534" y="0"/>
                </a:lnTo>
                <a:lnTo>
                  <a:pt x="9862858" y="0"/>
                </a:lnTo>
                <a:lnTo>
                  <a:pt x="9862858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62858" y="229019"/>
                </a:lnTo>
                <a:lnTo>
                  <a:pt x="9862858" y="273723"/>
                </a:lnTo>
                <a:lnTo>
                  <a:pt x="10187534" y="273723"/>
                </a:lnTo>
                <a:lnTo>
                  <a:pt x="10187534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191267" y="6353517"/>
            <a:ext cx="294819" cy="146155"/>
          </a:xfrm>
          <a:prstGeom prst="rect">
            <a:avLst/>
          </a:prstGeom>
          <a:solidFill>
            <a:srgbClr val="5698D2"/>
          </a:solidFill>
        </p:spPr>
        <p:txBody>
          <a:bodyPr vert="horz" wrap="square" lIns="0" tIns="28791" rIns="0" bIns="0" rtlCol="0">
            <a:spAutoFit/>
          </a:bodyPr>
          <a:lstStyle/>
          <a:p>
            <a:pPr marL="89828">
              <a:lnSpc>
                <a:spcPts val="934"/>
              </a:lnSpc>
              <a:spcBef>
                <a:spcPts val="227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15</a:t>
            </a:r>
            <a:endParaRPr sz="997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47607" y="6501274"/>
            <a:ext cx="9238434" cy="100768"/>
            <a:chOff x="0" y="7169460"/>
            <a:chExt cx="10187940" cy="111125"/>
          </a:xfrm>
        </p:grpSpPr>
        <p:sp>
          <p:nvSpPr>
            <p:cNvPr id="7" name="object 7"/>
            <p:cNvSpPr/>
            <p:nvPr/>
          </p:nvSpPr>
          <p:spPr>
            <a:xfrm>
              <a:off x="9862869" y="7252736"/>
              <a:ext cx="325120" cy="27940"/>
            </a:xfrm>
            <a:custGeom>
              <a:avLst/>
              <a:gdLst/>
              <a:ahLst/>
              <a:cxnLst/>
              <a:rect l="l" t="t" r="r" b="b"/>
              <a:pathLst>
                <a:path w="325120" h="27940">
                  <a:moveTo>
                    <a:pt x="324669" y="0"/>
                  </a:moveTo>
                  <a:lnTo>
                    <a:pt x="0" y="0"/>
                  </a:lnTo>
                  <a:lnTo>
                    <a:pt x="0" y="27504"/>
                  </a:lnTo>
                  <a:lnTo>
                    <a:pt x="324669" y="27504"/>
                  </a:lnTo>
                  <a:lnTo>
                    <a:pt x="324669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169460"/>
              <a:ext cx="11430" cy="66675"/>
            </a:xfrm>
            <a:custGeom>
              <a:avLst/>
              <a:gdLst/>
              <a:ahLst/>
              <a:cxnLst/>
              <a:rect l="l" t="t" r="r" b="b"/>
              <a:pathLst>
                <a:path w="11430" h="66675">
                  <a:moveTo>
                    <a:pt x="0" y="66074"/>
                  </a:moveTo>
                  <a:lnTo>
                    <a:pt x="0" y="0"/>
                  </a:lnTo>
                  <a:lnTo>
                    <a:pt x="10915" y="0"/>
                  </a:lnTo>
                  <a:lnTo>
                    <a:pt x="10915" y="66074"/>
                  </a:lnTo>
                  <a:lnTo>
                    <a:pt x="0" y="66074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39339" y="534816"/>
            <a:ext cx="6712318" cy="544149"/>
            <a:chOff x="1645048" y="589783"/>
            <a:chExt cx="7402195" cy="600075"/>
          </a:xfrm>
        </p:grpSpPr>
        <p:sp>
          <p:nvSpPr>
            <p:cNvPr id="10" name="object 10"/>
            <p:cNvSpPr/>
            <p:nvPr/>
          </p:nvSpPr>
          <p:spPr>
            <a:xfrm>
              <a:off x="1645048" y="628722"/>
              <a:ext cx="7357109" cy="561340"/>
            </a:xfrm>
            <a:custGeom>
              <a:avLst/>
              <a:gdLst/>
              <a:ahLst/>
              <a:cxnLst/>
              <a:rect l="l" t="t" r="r" b="b"/>
              <a:pathLst>
                <a:path w="7357109" h="561340">
                  <a:moveTo>
                    <a:pt x="7356506" y="0"/>
                  </a:moveTo>
                  <a:lnTo>
                    <a:pt x="281541" y="0"/>
                  </a:lnTo>
                  <a:lnTo>
                    <a:pt x="0" y="560894"/>
                  </a:lnTo>
                  <a:lnTo>
                    <a:pt x="7293460" y="560894"/>
                  </a:lnTo>
                  <a:lnTo>
                    <a:pt x="7356506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90444" y="589783"/>
              <a:ext cx="7357109" cy="561340"/>
            </a:xfrm>
            <a:custGeom>
              <a:avLst/>
              <a:gdLst/>
              <a:ahLst/>
              <a:cxnLst/>
              <a:rect l="l" t="t" r="r" b="b"/>
              <a:pathLst>
                <a:path w="7357109" h="561340">
                  <a:moveTo>
                    <a:pt x="7356506" y="0"/>
                  </a:moveTo>
                  <a:lnTo>
                    <a:pt x="445024" y="0"/>
                  </a:lnTo>
                  <a:lnTo>
                    <a:pt x="0" y="560894"/>
                  </a:lnTo>
                  <a:lnTo>
                    <a:pt x="7121519" y="560894"/>
                  </a:lnTo>
                  <a:lnTo>
                    <a:pt x="7356506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077641" y="-259465"/>
            <a:ext cx="4078523" cy="2042954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8" dirty="0"/>
              <a:t>SLUM </a:t>
            </a:r>
            <a:r>
              <a:rPr spc="-23" dirty="0"/>
              <a:t>UPGRADATION-</a:t>
            </a:r>
            <a:r>
              <a:rPr spc="-36" dirty="0"/>
              <a:t> </a:t>
            </a:r>
            <a:r>
              <a:rPr spc="-41" dirty="0"/>
              <a:t>TARGET</a:t>
            </a:r>
          </a:p>
        </p:txBody>
      </p:sp>
      <p:sp>
        <p:nvSpPr>
          <p:cNvPr id="13" name="object 13"/>
          <p:cNvSpPr/>
          <p:nvPr/>
        </p:nvSpPr>
        <p:spPr>
          <a:xfrm>
            <a:off x="1994686" y="1699859"/>
            <a:ext cx="4497410" cy="3922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 txBox="1"/>
          <p:nvPr/>
        </p:nvSpPr>
        <p:spPr>
          <a:xfrm>
            <a:off x="2511133" y="5879993"/>
            <a:ext cx="7174124" cy="427742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321882" marR="4607" indent="-310942">
              <a:lnSpc>
                <a:spcPct val="101699"/>
              </a:lnSpc>
              <a:spcBef>
                <a:spcPts val="63"/>
              </a:spcBef>
            </a:pPr>
            <a:r>
              <a:rPr sz="1360" b="1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360" b="1" spc="-9" dirty="0">
                <a:solidFill>
                  <a:srgbClr val="231F20"/>
                </a:solidFill>
                <a:latin typeface="Calibri"/>
                <a:cs typeface="Calibri"/>
              </a:rPr>
              <a:t>1st </a:t>
            </a:r>
            <a:r>
              <a:rPr sz="1360" b="1" dirty="0">
                <a:solidFill>
                  <a:srgbClr val="231F20"/>
                </a:solidFill>
                <a:latin typeface="Calibri"/>
                <a:cs typeface="Calibri"/>
              </a:rPr>
              <a:t>Phase of </a:t>
            </a:r>
            <a:r>
              <a:rPr sz="1360" b="1" spc="-14" dirty="0">
                <a:solidFill>
                  <a:srgbClr val="231F20"/>
                </a:solidFill>
                <a:latin typeface="Calibri"/>
                <a:cs typeface="Calibri"/>
              </a:rPr>
              <a:t>target </a:t>
            </a:r>
            <a:r>
              <a:rPr sz="1360" b="1" dirty="0">
                <a:solidFill>
                  <a:srgbClr val="231F20"/>
                </a:solidFill>
                <a:latin typeface="Calibri"/>
                <a:cs typeface="Calibri"/>
              </a:rPr>
              <a:t>Slums in </a:t>
            </a:r>
            <a:r>
              <a:rPr sz="1360" b="1" spc="-5" dirty="0">
                <a:solidFill>
                  <a:srgbClr val="231F20"/>
                </a:solidFill>
                <a:latin typeface="Calibri"/>
                <a:cs typeface="Calibri"/>
              </a:rPr>
              <a:t>Municipalities </a:t>
            </a:r>
            <a:r>
              <a:rPr sz="1360" b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360" b="1" spc="-5" dirty="0">
                <a:solidFill>
                  <a:srgbClr val="231F20"/>
                </a:solidFill>
                <a:latin typeface="Calibri"/>
                <a:cs typeface="Calibri"/>
              </a:rPr>
              <a:t>NACs </a:t>
            </a:r>
            <a:r>
              <a:rPr sz="1360" b="1" spc="-9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1360" b="1" spc="-5" dirty="0">
                <a:solidFill>
                  <a:srgbClr val="231F20"/>
                </a:solidFill>
                <a:latin typeface="Calibri"/>
                <a:cs typeface="Calibri"/>
              </a:rPr>
              <a:t>selected </a:t>
            </a:r>
            <a:r>
              <a:rPr sz="1360" b="1" dirty="0">
                <a:solidFill>
                  <a:srgbClr val="231F20"/>
                </a:solidFill>
                <a:latin typeface="Calibri"/>
                <a:cs typeface="Calibri"/>
              </a:rPr>
              <a:t>based on the </a:t>
            </a:r>
            <a:r>
              <a:rPr sz="1360" b="1" spc="-14" dirty="0">
                <a:solidFill>
                  <a:srgbClr val="231F20"/>
                </a:solidFill>
                <a:latin typeface="Calibri"/>
                <a:cs typeface="Calibri"/>
              </a:rPr>
              <a:t>Tenability </a:t>
            </a:r>
            <a:r>
              <a:rPr sz="1360" b="1" spc="-9" dirty="0">
                <a:solidFill>
                  <a:srgbClr val="231F20"/>
                </a:solidFill>
                <a:latin typeface="Calibri"/>
                <a:cs typeface="Calibri"/>
              </a:rPr>
              <a:t>Status  </a:t>
            </a:r>
            <a:r>
              <a:rPr sz="1360" b="1" dirty="0">
                <a:solidFill>
                  <a:srgbClr val="231F20"/>
                </a:solidFill>
                <a:latin typeface="Calibri"/>
                <a:cs typeface="Calibri"/>
              </a:rPr>
              <a:t>and Slums in Municipal </a:t>
            </a:r>
            <a:r>
              <a:rPr sz="1360" b="1" spc="-5" dirty="0">
                <a:solidFill>
                  <a:srgbClr val="231F20"/>
                </a:solidFill>
                <a:latin typeface="Calibri"/>
                <a:cs typeface="Calibri"/>
              </a:rPr>
              <a:t>Corporations </a:t>
            </a:r>
            <a:r>
              <a:rPr sz="1360" b="1" spc="-9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1360" b="1" spc="-5" dirty="0">
                <a:solidFill>
                  <a:srgbClr val="231F20"/>
                </a:solidFill>
                <a:latin typeface="Calibri"/>
                <a:cs typeface="Calibri"/>
              </a:rPr>
              <a:t>selected </a:t>
            </a:r>
            <a:r>
              <a:rPr sz="1360" b="1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360" b="1" spc="-5" dirty="0">
                <a:solidFill>
                  <a:srgbClr val="231F20"/>
                </a:solidFill>
                <a:latin typeface="Calibri"/>
                <a:cs typeface="Calibri"/>
              </a:rPr>
              <a:t>consultation </a:t>
            </a:r>
            <a:r>
              <a:rPr sz="1360" b="1" dirty="0">
                <a:solidFill>
                  <a:srgbClr val="231F20"/>
                </a:solidFill>
                <a:latin typeface="Calibri"/>
                <a:cs typeface="Calibri"/>
              </a:rPr>
              <a:t>with the Officials </a:t>
            </a:r>
            <a:r>
              <a:rPr sz="1360" b="1" spc="-14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1360" b="1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60" b="1" dirty="0">
                <a:solidFill>
                  <a:srgbClr val="231F20"/>
                </a:solidFill>
                <a:latin typeface="Calibri"/>
                <a:cs typeface="Calibri"/>
              </a:rPr>
              <a:t>ULB.</a:t>
            </a:r>
            <a:endParaRPr sz="136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07547" y="2549815"/>
            <a:ext cx="3689845" cy="2222660"/>
            <a:chOff x="6021100" y="2811879"/>
            <a:chExt cx="4069079" cy="2451100"/>
          </a:xfrm>
        </p:grpSpPr>
        <p:sp>
          <p:nvSpPr>
            <p:cNvPr id="16" name="object 16"/>
            <p:cNvSpPr/>
            <p:nvPr/>
          </p:nvSpPr>
          <p:spPr>
            <a:xfrm>
              <a:off x="6021100" y="2811879"/>
              <a:ext cx="4069079" cy="2451100"/>
            </a:xfrm>
            <a:custGeom>
              <a:avLst/>
              <a:gdLst/>
              <a:ahLst/>
              <a:cxnLst/>
              <a:rect l="l" t="t" r="r" b="b"/>
              <a:pathLst>
                <a:path w="4069079" h="2451100">
                  <a:moveTo>
                    <a:pt x="4068979" y="0"/>
                  </a:moveTo>
                  <a:lnTo>
                    <a:pt x="0" y="0"/>
                  </a:lnTo>
                  <a:lnTo>
                    <a:pt x="0" y="2450744"/>
                  </a:lnTo>
                  <a:lnTo>
                    <a:pt x="4068979" y="2450744"/>
                  </a:lnTo>
                  <a:lnTo>
                    <a:pt x="4068979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6064041" y="2850174"/>
              <a:ext cx="3983354" cy="2374265"/>
            </a:xfrm>
            <a:custGeom>
              <a:avLst/>
              <a:gdLst/>
              <a:ahLst/>
              <a:cxnLst/>
              <a:rect l="l" t="t" r="r" b="b"/>
              <a:pathLst>
                <a:path w="3983354" h="2374265">
                  <a:moveTo>
                    <a:pt x="3823862" y="0"/>
                  </a:moveTo>
                  <a:lnTo>
                    <a:pt x="159235" y="0"/>
                  </a:lnTo>
                  <a:lnTo>
                    <a:pt x="109043" y="6574"/>
                  </a:lnTo>
                  <a:lnTo>
                    <a:pt x="65349" y="24859"/>
                  </a:lnTo>
                  <a:lnTo>
                    <a:pt x="30827" y="52698"/>
                  </a:lnTo>
                  <a:lnTo>
                    <a:pt x="8152" y="87934"/>
                  </a:lnTo>
                  <a:lnTo>
                    <a:pt x="0" y="128410"/>
                  </a:lnTo>
                  <a:lnTo>
                    <a:pt x="0" y="2245744"/>
                  </a:lnTo>
                  <a:lnTo>
                    <a:pt x="8152" y="2286220"/>
                  </a:lnTo>
                  <a:lnTo>
                    <a:pt x="30827" y="2321456"/>
                  </a:lnTo>
                  <a:lnTo>
                    <a:pt x="65349" y="2349295"/>
                  </a:lnTo>
                  <a:lnTo>
                    <a:pt x="109043" y="2367581"/>
                  </a:lnTo>
                  <a:lnTo>
                    <a:pt x="159235" y="2374155"/>
                  </a:lnTo>
                  <a:lnTo>
                    <a:pt x="3823862" y="2374155"/>
                  </a:lnTo>
                  <a:lnTo>
                    <a:pt x="3874053" y="2367581"/>
                  </a:lnTo>
                  <a:lnTo>
                    <a:pt x="3917747" y="2349295"/>
                  </a:lnTo>
                  <a:lnTo>
                    <a:pt x="3952269" y="2321456"/>
                  </a:lnTo>
                  <a:lnTo>
                    <a:pt x="3974944" y="2286220"/>
                  </a:lnTo>
                  <a:lnTo>
                    <a:pt x="3983097" y="2245744"/>
                  </a:lnTo>
                  <a:lnTo>
                    <a:pt x="3983097" y="128410"/>
                  </a:lnTo>
                  <a:lnTo>
                    <a:pt x="3974944" y="87934"/>
                  </a:lnTo>
                  <a:lnTo>
                    <a:pt x="3952269" y="52698"/>
                  </a:lnTo>
                  <a:lnTo>
                    <a:pt x="3917747" y="24859"/>
                  </a:lnTo>
                  <a:lnTo>
                    <a:pt x="3874053" y="6574"/>
                  </a:lnTo>
                  <a:lnTo>
                    <a:pt x="3823862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07547" y="2549815"/>
            <a:ext cx="3689845" cy="1832302"/>
          </a:xfrm>
          <a:prstGeom prst="rect">
            <a:avLst/>
          </a:prstGeom>
        </p:spPr>
        <p:txBody>
          <a:bodyPr vert="horz" wrap="square" lIns="0" tIns="576" rIns="0" bIns="0" rtlCol="0">
            <a:spAutoFit/>
          </a:bodyPr>
          <a:lstStyle/>
          <a:p>
            <a:pPr>
              <a:spcBef>
                <a:spcPts val="5"/>
              </a:spcBef>
            </a:pPr>
            <a:endParaRPr sz="2267">
              <a:latin typeface="Times New Roman"/>
              <a:cs typeface="Times New Roman"/>
            </a:endParaRPr>
          </a:p>
          <a:p>
            <a:pPr marL="190020" marR="169290" algn="ctr">
              <a:lnSpc>
                <a:spcPct val="101699"/>
              </a:lnSpc>
            </a:pPr>
            <a:r>
              <a:rPr sz="2539" b="1">
                <a:solidFill>
                  <a:srgbClr val="FFFFFF"/>
                </a:solidFill>
                <a:latin typeface="Calibri"/>
                <a:cs typeface="Calibri"/>
              </a:rPr>
              <a:t>2919 </a:t>
            </a:r>
            <a:r>
              <a:rPr lang="en-US" sz="1814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14" b="1" spc="-5">
                <a:solidFill>
                  <a:srgbClr val="FFFFFF"/>
                </a:solidFill>
                <a:latin typeface="Calibri"/>
                <a:cs typeface="Calibri"/>
              </a:rPr>
              <a:t>lum</a:t>
            </a:r>
            <a:r>
              <a:rPr lang="en-US" sz="1814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14" b="1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spc="-18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14" b="1" spc="-5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814" b="1" spc="-18">
                <a:solidFill>
                  <a:srgbClr val="FFFFFF"/>
                </a:solidFill>
                <a:latin typeface="Calibri"/>
                <a:cs typeface="Calibri"/>
              </a:rPr>
              <a:t>transf</a:t>
            </a:r>
            <a:r>
              <a:rPr lang="en-US" sz="1814" b="1" spc="-18" dirty="0" err="1">
                <a:solidFill>
                  <a:srgbClr val="FFFFFF"/>
                </a:solidFill>
                <a:latin typeface="Calibri"/>
                <a:cs typeface="Calibri"/>
              </a:rPr>
              <a:t>ormed</a:t>
            </a:r>
            <a:r>
              <a:rPr sz="1814" b="1" spc="-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spc="-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14" b="1" spc="-18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814" b="1" spc="-32" dirty="0">
                <a:solidFill>
                  <a:srgbClr val="FFFFFF"/>
                </a:solidFill>
                <a:latin typeface="Calibri"/>
                <a:cs typeface="Calibri"/>
              </a:rPr>
              <a:t>“Adarsh 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Colony” in </a:t>
            </a:r>
            <a:r>
              <a:rPr sz="2539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539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spc="-14" dirty="0">
                <a:solidFill>
                  <a:srgbClr val="FFFFFF"/>
                </a:solidFill>
                <a:latin typeface="Calibri"/>
                <a:cs typeface="Calibri"/>
              </a:rPr>
              <a:t>years.</a:t>
            </a:r>
            <a:endParaRPr sz="1814">
              <a:latin typeface="Calibri"/>
              <a:cs typeface="Calibri"/>
            </a:endParaRPr>
          </a:p>
          <a:p>
            <a:pPr marL="13820" algn="ctr">
              <a:spcBef>
                <a:spcPts val="2258"/>
              </a:spcBef>
            </a:pPr>
            <a:r>
              <a:rPr sz="1814" b="1" spc="-36" dirty="0">
                <a:solidFill>
                  <a:srgbClr val="FFFFFF"/>
                </a:solidFill>
                <a:latin typeface="Calibri"/>
                <a:cs typeface="Calibri"/>
              </a:rPr>
              <a:t>Target 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1814" b="1" spc="-14" dirty="0">
                <a:solidFill>
                  <a:srgbClr val="FFFFFF"/>
                </a:solidFill>
                <a:latin typeface="Calibri"/>
                <a:cs typeface="Calibri"/>
              </a:rPr>
              <a:t>March 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2021: </a:t>
            </a:r>
            <a:r>
              <a:rPr sz="2539" b="1" dirty="0">
                <a:solidFill>
                  <a:srgbClr val="FFFFFF"/>
                </a:solidFill>
                <a:latin typeface="Calibri"/>
                <a:cs typeface="Calibri"/>
              </a:rPr>
              <a:t>581</a:t>
            </a:r>
            <a:r>
              <a:rPr sz="2539" b="1" spc="-1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Slums.</a:t>
            </a:r>
            <a:endParaRPr sz="181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0012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8" y="0"/>
            <a:ext cx="1729885" cy="106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828789" y="162941"/>
                </a:lnTo>
                <a:lnTo>
                  <a:pt x="828789" y="0"/>
                </a:lnTo>
                <a:lnTo>
                  <a:pt x="504126" y="0"/>
                </a:lnTo>
                <a:lnTo>
                  <a:pt x="504126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504126" y="229019"/>
                </a:lnTo>
                <a:lnTo>
                  <a:pt x="504126" y="273723"/>
                </a:lnTo>
                <a:lnTo>
                  <a:pt x="828789" y="273723"/>
                </a:lnTo>
                <a:lnTo>
                  <a:pt x="828789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783282" y="6371076"/>
            <a:ext cx="149713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16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4749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19" h="27940">
                <a:moveTo>
                  <a:pt x="324669" y="0"/>
                </a:moveTo>
                <a:lnTo>
                  <a:pt x="0" y="0"/>
                </a:lnTo>
                <a:lnTo>
                  <a:pt x="0" y="27504"/>
                </a:lnTo>
                <a:lnTo>
                  <a:pt x="324669" y="27504"/>
                </a:lnTo>
                <a:lnTo>
                  <a:pt x="324669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2263984" y="485135"/>
            <a:ext cx="7662994" cy="613823"/>
            <a:chOff x="1120838" y="534996"/>
            <a:chExt cx="8450580" cy="676910"/>
          </a:xfrm>
        </p:grpSpPr>
        <p:sp>
          <p:nvSpPr>
            <p:cNvPr id="8" name="object 8"/>
            <p:cNvSpPr/>
            <p:nvPr/>
          </p:nvSpPr>
          <p:spPr>
            <a:xfrm>
              <a:off x="1120838" y="578905"/>
              <a:ext cx="8398510" cy="633095"/>
            </a:xfrm>
            <a:custGeom>
              <a:avLst/>
              <a:gdLst/>
              <a:ahLst/>
              <a:cxnLst/>
              <a:rect l="l" t="t" r="r" b="b"/>
              <a:pathLst>
                <a:path w="8398510" h="633094">
                  <a:moveTo>
                    <a:pt x="8398497" y="0"/>
                  </a:moveTo>
                  <a:lnTo>
                    <a:pt x="321421" y="0"/>
                  </a:lnTo>
                  <a:lnTo>
                    <a:pt x="0" y="632487"/>
                  </a:lnTo>
                  <a:lnTo>
                    <a:pt x="8326518" y="632487"/>
                  </a:lnTo>
                  <a:lnTo>
                    <a:pt x="8398497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1172663" y="534996"/>
              <a:ext cx="8398510" cy="633095"/>
            </a:xfrm>
            <a:custGeom>
              <a:avLst/>
              <a:gdLst/>
              <a:ahLst/>
              <a:cxnLst/>
              <a:rect l="l" t="t" r="r" b="b"/>
              <a:pathLst>
                <a:path w="8398510" h="633094">
                  <a:moveTo>
                    <a:pt x="8398498" y="0"/>
                  </a:moveTo>
                  <a:lnTo>
                    <a:pt x="508058" y="0"/>
                  </a:lnTo>
                  <a:lnTo>
                    <a:pt x="0" y="632487"/>
                  </a:lnTo>
                  <a:lnTo>
                    <a:pt x="8130230" y="632487"/>
                  </a:lnTo>
                  <a:lnTo>
                    <a:pt x="8398498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95954" y="515550"/>
            <a:ext cx="6853393" cy="451689"/>
          </a:xfrm>
          <a:prstGeom prst="rect">
            <a:avLst/>
          </a:prstGeom>
        </p:spPr>
        <p:txBody>
          <a:bodyPr vert="horz" wrap="square" lIns="0" tIns="12092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5"/>
              </a:spcBef>
            </a:pPr>
            <a:r>
              <a:rPr sz="2856" spc="-14" dirty="0"/>
              <a:t>SLUM </a:t>
            </a:r>
            <a:r>
              <a:rPr sz="2856" spc="-23" dirty="0"/>
              <a:t>UPGRADATION- </a:t>
            </a:r>
            <a:r>
              <a:rPr sz="2856" dirty="0"/>
              <a:t>THE SIX</a:t>
            </a:r>
            <a:r>
              <a:rPr sz="2856" spc="-14" dirty="0"/>
              <a:t> </a:t>
            </a:r>
            <a:r>
              <a:rPr sz="2856" dirty="0"/>
              <a:t>COMPONENTS</a:t>
            </a:r>
            <a:endParaRPr sz="2856"/>
          </a:p>
        </p:txBody>
      </p:sp>
      <p:sp>
        <p:nvSpPr>
          <p:cNvPr id="11" name="object 11"/>
          <p:cNvSpPr/>
          <p:nvPr/>
        </p:nvSpPr>
        <p:spPr>
          <a:xfrm>
            <a:off x="2398611" y="1740642"/>
            <a:ext cx="7438841" cy="3852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 txBox="1"/>
          <p:nvPr/>
        </p:nvSpPr>
        <p:spPr>
          <a:xfrm>
            <a:off x="3148055" y="2090678"/>
            <a:ext cx="830330" cy="925867"/>
          </a:xfrm>
          <a:prstGeom prst="rect">
            <a:avLst/>
          </a:prstGeom>
        </p:spPr>
        <p:txBody>
          <a:bodyPr vert="horz" wrap="square" lIns="0" tIns="72553" rIns="0" bIns="0" rtlCol="0">
            <a:spAutoFit/>
          </a:bodyPr>
          <a:lstStyle/>
          <a:p>
            <a:pPr marL="11516" marR="4607" indent="63916" algn="just">
              <a:lnSpc>
                <a:spcPts val="2231"/>
              </a:lnSpc>
              <a:spcBef>
                <a:spcPts val="571"/>
              </a:spcBef>
            </a:pPr>
            <a:r>
              <a:rPr sz="2267" b="1" dirty="0">
                <a:solidFill>
                  <a:srgbClr val="231F20"/>
                </a:solidFill>
                <a:latin typeface="Calibri"/>
                <a:cs typeface="Calibri"/>
              </a:rPr>
              <a:t>Piped  </a:t>
            </a:r>
            <a:r>
              <a:rPr sz="2267" b="1" spc="-27" dirty="0">
                <a:solidFill>
                  <a:srgbClr val="231F20"/>
                </a:solidFill>
                <a:latin typeface="Calibri"/>
                <a:cs typeface="Calibri"/>
              </a:rPr>
              <a:t>Water  </a:t>
            </a:r>
            <a:r>
              <a:rPr sz="2267" b="1" dirty="0">
                <a:solidFill>
                  <a:srgbClr val="231F20"/>
                </a:solidFill>
                <a:latin typeface="Calibri"/>
                <a:cs typeface="Calibri"/>
              </a:rPr>
              <a:t>Supply</a:t>
            </a:r>
            <a:endParaRPr sz="226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3010" y="2284903"/>
            <a:ext cx="712288" cy="643739"/>
          </a:xfrm>
          <a:prstGeom prst="rect">
            <a:avLst/>
          </a:prstGeom>
        </p:spPr>
        <p:txBody>
          <a:bodyPr vert="horz" wrap="square" lIns="0" tIns="72553" rIns="0" bIns="0" rtlCol="0">
            <a:spAutoFit/>
          </a:bodyPr>
          <a:lstStyle/>
          <a:p>
            <a:pPr marL="51824" marR="4607" indent="-40883">
              <a:lnSpc>
                <a:spcPts val="2231"/>
              </a:lnSpc>
              <a:spcBef>
                <a:spcPts val="571"/>
              </a:spcBef>
            </a:pPr>
            <a:r>
              <a:rPr sz="2267" b="1" dirty="0">
                <a:solidFill>
                  <a:srgbClr val="231F20"/>
                </a:solidFill>
                <a:latin typeface="Calibri"/>
                <a:cs typeface="Calibri"/>
              </a:rPr>
              <a:t>Puc</a:t>
            </a:r>
            <a:r>
              <a:rPr sz="2267" b="1" spc="-18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2267" b="1" dirty="0">
                <a:solidFill>
                  <a:srgbClr val="231F20"/>
                </a:solidFill>
                <a:latin typeface="Calibri"/>
                <a:cs typeface="Calibri"/>
              </a:rPr>
              <a:t>a  </a:t>
            </a:r>
            <a:r>
              <a:rPr sz="2267" b="1" spc="-14" dirty="0">
                <a:solidFill>
                  <a:srgbClr val="231F20"/>
                </a:solidFill>
                <a:latin typeface="Calibri"/>
                <a:cs typeface="Calibri"/>
              </a:rPr>
              <a:t>Road</a:t>
            </a:r>
            <a:endParaRPr sz="226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6318" y="3868096"/>
            <a:ext cx="1607110" cy="925867"/>
          </a:xfrm>
          <a:prstGeom prst="rect">
            <a:avLst/>
          </a:prstGeom>
        </p:spPr>
        <p:txBody>
          <a:bodyPr vert="horz" wrap="square" lIns="0" tIns="72553" rIns="0" bIns="0" rtlCol="0">
            <a:spAutoFit/>
          </a:bodyPr>
          <a:lstStyle/>
          <a:p>
            <a:pPr marL="11516" marR="4607" indent="-1152" algn="ctr">
              <a:lnSpc>
                <a:spcPts val="2231"/>
              </a:lnSpc>
              <a:spcBef>
                <a:spcPts val="571"/>
              </a:spcBef>
            </a:pPr>
            <a:r>
              <a:rPr sz="2267" b="1" dirty="0">
                <a:solidFill>
                  <a:srgbClr val="231F20"/>
                </a:solidFill>
                <a:latin typeface="Calibri"/>
                <a:cs typeface="Calibri"/>
              </a:rPr>
              <a:t>Access </a:t>
            </a:r>
            <a:r>
              <a:rPr sz="2267" b="1" spc="-14" dirty="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sz="2267" b="1" spc="-36" dirty="0">
                <a:solidFill>
                  <a:srgbClr val="231F20"/>
                </a:solidFill>
                <a:latin typeface="Calibri"/>
                <a:cs typeface="Calibri"/>
              </a:rPr>
              <a:t>Toilet </a:t>
            </a:r>
            <a:r>
              <a:rPr sz="2267" b="1" spc="-5" dirty="0">
                <a:solidFill>
                  <a:srgbClr val="231F20"/>
                </a:solidFill>
                <a:latin typeface="Calibri"/>
                <a:cs typeface="Calibri"/>
              </a:rPr>
              <a:t>facility  </a:t>
            </a:r>
            <a:r>
              <a:rPr sz="2267" b="1" spc="5" dirty="0">
                <a:solidFill>
                  <a:srgbClr val="231F20"/>
                </a:solidFill>
                <a:latin typeface="Calibri"/>
                <a:cs typeface="Calibri"/>
              </a:rPr>
              <a:t>(IHHL,</a:t>
            </a:r>
            <a:r>
              <a:rPr sz="2267" b="1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67" b="1" spc="-23" dirty="0">
                <a:solidFill>
                  <a:srgbClr val="231F20"/>
                </a:solidFill>
                <a:latin typeface="Calibri"/>
                <a:cs typeface="Calibri"/>
              </a:rPr>
              <a:t>CT/PT)</a:t>
            </a:r>
            <a:endParaRPr sz="226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0050" y="2288840"/>
            <a:ext cx="965648" cy="643739"/>
          </a:xfrm>
          <a:prstGeom prst="rect">
            <a:avLst/>
          </a:prstGeom>
        </p:spPr>
        <p:txBody>
          <a:bodyPr vert="horz" wrap="square" lIns="0" tIns="72553" rIns="0" bIns="0" rtlCol="0">
            <a:spAutoFit/>
          </a:bodyPr>
          <a:lstStyle/>
          <a:p>
            <a:pPr marL="11516" marR="4607" indent="109405">
              <a:lnSpc>
                <a:spcPts val="2231"/>
              </a:lnSpc>
              <a:spcBef>
                <a:spcPts val="571"/>
              </a:spcBef>
            </a:pPr>
            <a:r>
              <a:rPr sz="2267" b="1" spc="-9" dirty="0">
                <a:solidFill>
                  <a:srgbClr val="231F20"/>
                </a:solidFill>
                <a:latin typeface="Calibri"/>
                <a:cs typeface="Calibri"/>
              </a:rPr>
              <a:t>Street  </a:t>
            </a:r>
            <a:r>
              <a:rPr sz="2267" b="1" dirty="0">
                <a:solidFill>
                  <a:srgbClr val="231F20"/>
                </a:solidFill>
                <a:latin typeface="Calibri"/>
                <a:cs typeface="Calibri"/>
              </a:rPr>
              <a:t>Lig</a:t>
            </a:r>
            <a:r>
              <a:rPr sz="2267" b="1" spc="-23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2267" b="1" dirty="0">
                <a:solidFill>
                  <a:srgbClr val="231F20"/>
                </a:solidFill>
                <a:latin typeface="Calibri"/>
                <a:cs typeface="Calibri"/>
              </a:rPr>
              <a:t>ting</a:t>
            </a:r>
            <a:endParaRPr sz="226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33947" y="3868433"/>
            <a:ext cx="1502310" cy="925867"/>
          </a:xfrm>
          <a:prstGeom prst="rect">
            <a:avLst/>
          </a:prstGeom>
        </p:spPr>
        <p:txBody>
          <a:bodyPr vert="horz" wrap="square" lIns="0" tIns="72553" rIns="0" bIns="0" rtlCol="0">
            <a:spAutoFit/>
          </a:bodyPr>
          <a:lstStyle/>
          <a:p>
            <a:pPr marL="11516" marR="4607" algn="ctr">
              <a:lnSpc>
                <a:spcPts val="2231"/>
              </a:lnSpc>
              <a:spcBef>
                <a:spcPts val="571"/>
              </a:spcBef>
            </a:pPr>
            <a:r>
              <a:rPr sz="2267" b="1" spc="-5" dirty="0">
                <a:solidFill>
                  <a:srgbClr val="231F20"/>
                </a:solidFill>
                <a:latin typeface="Calibri"/>
                <a:cs typeface="Calibri"/>
              </a:rPr>
              <a:t>Pucca</a:t>
            </a:r>
            <a:r>
              <a:rPr sz="2267" b="1" spc="-8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67" b="1" spc="-5" dirty="0">
                <a:solidFill>
                  <a:srgbClr val="231F20"/>
                </a:solidFill>
                <a:latin typeface="Calibri"/>
                <a:cs typeface="Calibri"/>
              </a:rPr>
              <a:t>Storm </a:t>
            </a:r>
            <a:r>
              <a:rPr sz="2267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67" b="1" spc="-27" dirty="0">
                <a:solidFill>
                  <a:srgbClr val="231F20"/>
                </a:solidFill>
                <a:latin typeface="Calibri"/>
                <a:cs typeface="Calibri"/>
              </a:rPr>
              <a:t>Water  </a:t>
            </a:r>
            <a:r>
              <a:rPr sz="2267" b="1" spc="-14" dirty="0">
                <a:solidFill>
                  <a:srgbClr val="231F20"/>
                </a:solidFill>
                <a:latin typeface="Calibri"/>
                <a:cs typeface="Calibri"/>
              </a:rPr>
              <a:t>Drainage</a:t>
            </a:r>
            <a:endParaRPr sz="226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66044" y="4015304"/>
            <a:ext cx="1201158" cy="643739"/>
          </a:xfrm>
          <a:prstGeom prst="rect">
            <a:avLst/>
          </a:prstGeom>
        </p:spPr>
        <p:txBody>
          <a:bodyPr vert="horz" wrap="square" lIns="0" tIns="72553" rIns="0" bIns="0" rtlCol="0">
            <a:spAutoFit/>
          </a:bodyPr>
          <a:lstStyle/>
          <a:p>
            <a:pPr marL="11516" marR="4607" indent="66795">
              <a:lnSpc>
                <a:spcPts val="2231"/>
              </a:lnSpc>
              <a:spcBef>
                <a:spcPts val="571"/>
              </a:spcBef>
            </a:pPr>
            <a:r>
              <a:rPr sz="2267" b="1" dirty="0">
                <a:solidFill>
                  <a:srgbClr val="231F20"/>
                </a:solidFill>
                <a:latin typeface="Calibri"/>
                <a:cs typeface="Calibri"/>
              </a:rPr>
              <a:t>In-house  Electricity</a:t>
            </a:r>
            <a:endParaRPr sz="2267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0005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29883" cy="1063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87534" y="162941"/>
                </a:lnTo>
                <a:lnTo>
                  <a:pt x="10187534" y="0"/>
                </a:lnTo>
                <a:lnTo>
                  <a:pt x="9862858" y="0"/>
                </a:lnTo>
                <a:lnTo>
                  <a:pt x="9862858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62858" y="229019"/>
                </a:lnTo>
                <a:lnTo>
                  <a:pt x="9862858" y="273723"/>
                </a:lnTo>
                <a:lnTo>
                  <a:pt x="10187534" y="273723"/>
                </a:lnTo>
                <a:lnTo>
                  <a:pt x="10187534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269801" y="6371076"/>
            <a:ext cx="149713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17</a:t>
            </a:r>
            <a:endParaRPr sz="997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47607" y="6501274"/>
            <a:ext cx="9238434" cy="100768"/>
            <a:chOff x="0" y="7169460"/>
            <a:chExt cx="10187940" cy="111125"/>
          </a:xfrm>
        </p:grpSpPr>
        <p:sp>
          <p:nvSpPr>
            <p:cNvPr id="7" name="object 7"/>
            <p:cNvSpPr/>
            <p:nvPr/>
          </p:nvSpPr>
          <p:spPr>
            <a:xfrm>
              <a:off x="9862869" y="7252739"/>
              <a:ext cx="325120" cy="27940"/>
            </a:xfrm>
            <a:custGeom>
              <a:avLst/>
              <a:gdLst/>
              <a:ahLst/>
              <a:cxnLst/>
              <a:rect l="l" t="t" r="r" b="b"/>
              <a:pathLst>
                <a:path w="325120" h="27940">
                  <a:moveTo>
                    <a:pt x="324669" y="0"/>
                  </a:moveTo>
                  <a:lnTo>
                    <a:pt x="0" y="0"/>
                  </a:lnTo>
                  <a:lnTo>
                    <a:pt x="0" y="27504"/>
                  </a:lnTo>
                  <a:lnTo>
                    <a:pt x="324669" y="27504"/>
                  </a:lnTo>
                  <a:lnTo>
                    <a:pt x="324669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169460"/>
              <a:ext cx="11430" cy="66675"/>
            </a:xfrm>
            <a:custGeom>
              <a:avLst/>
              <a:gdLst/>
              <a:ahLst/>
              <a:cxnLst/>
              <a:rect l="l" t="t" r="r" b="b"/>
              <a:pathLst>
                <a:path w="11430" h="66675">
                  <a:moveTo>
                    <a:pt x="0" y="66074"/>
                  </a:moveTo>
                  <a:lnTo>
                    <a:pt x="0" y="0"/>
                  </a:lnTo>
                  <a:lnTo>
                    <a:pt x="10915" y="0"/>
                  </a:lnTo>
                  <a:lnTo>
                    <a:pt x="10915" y="66074"/>
                  </a:lnTo>
                  <a:lnTo>
                    <a:pt x="0" y="66074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39339" y="497439"/>
            <a:ext cx="6712318" cy="544149"/>
            <a:chOff x="1645048" y="548564"/>
            <a:chExt cx="7402195" cy="600075"/>
          </a:xfrm>
        </p:grpSpPr>
        <p:sp>
          <p:nvSpPr>
            <p:cNvPr id="10" name="object 10"/>
            <p:cNvSpPr/>
            <p:nvPr/>
          </p:nvSpPr>
          <p:spPr>
            <a:xfrm>
              <a:off x="1645048" y="587501"/>
              <a:ext cx="7357109" cy="561340"/>
            </a:xfrm>
            <a:custGeom>
              <a:avLst/>
              <a:gdLst/>
              <a:ahLst/>
              <a:cxnLst/>
              <a:rect l="l" t="t" r="r" b="b"/>
              <a:pathLst>
                <a:path w="7357109" h="561340">
                  <a:moveTo>
                    <a:pt x="7356506" y="0"/>
                  </a:moveTo>
                  <a:lnTo>
                    <a:pt x="281541" y="0"/>
                  </a:lnTo>
                  <a:lnTo>
                    <a:pt x="0" y="560894"/>
                  </a:lnTo>
                  <a:lnTo>
                    <a:pt x="7293460" y="560894"/>
                  </a:lnTo>
                  <a:lnTo>
                    <a:pt x="7356506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90444" y="548564"/>
              <a:ext cx="7357109" cy="561340"/>
            </a:xfrm>
            <a:custGeom>
              <a:avLst/>
              <a:gdLst/>
              <a:ahLst/>
              <a:cxnLst/>
              <a:rect l="l" t="t" r="r" b="b"/>
              <a:pathLst>
                <a:path w="7357109" h="561340">
                  <a:moveTo>
                    <a:pt x="7356506" y="0"/>
                  </a:moveTo>
                  <a:lnTo>
                    <a:pt x="445024" y="0"/>
                  </a:lnTo>
                  <a:lnTo>
                    <a:pt x="0" y="560894"/>
                  </a:lnTo>
                  <a:lnTo>
                    <a:pt x="7121519" y="560894"/>
                  </a:lnTo>
                  <a:lnTo>
                    <a:pt x="7356506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33751" y="1234726"/>
            <a:ext cx="4819602" cy="4998106"/>
            <a:chOff x="646387" y="1361628"/>
            <a:chExt cx="5314950" cy="5511800"/>
          </a:xfrm>
        </p:grpSpPr>
        <p:sp>
          <p:nvSpPr>
            <p:cNvPr id="13" name="object 13"/>
            <p:cNvSpPr/>
            <p:nvPr/>
          </p:nvSpPr>
          <p:spPr>
            <a:xfrm>
              <a:off x="659088" y="1374328"/>
              <a:ext cx="5289550" cy="5486400"/>
            </a:xfrm>
            <a:custGeom>
              <a:avLst/>
              <a:gdLst/>
              <a:ahLst/>
              <a:cxnLst/>
              <a:rect l="l" t="t" r="r" b="b"/>
              <a:pathLst>
                <a:path w="5289550" h="5486400">
                  <a:moveTo>
                    <a:pt x="5169448" y="0"/>
                  </a:moveTo>
                  <a:lnTo>
                    <a:pt x="119731" y="0"/>
                  </a:lnTo>
                  <a:lnTo>
                    <a:pt x="73241" y="9140"/>
                  </a:lnTo>
                  <a:lnTo>
                    <a:pt x="35170" y="34027"/>
                  </a:lnTo>
                  <a:lnTo>
                    <a:pt x="9447" y="70861"/>
                  </a:lnTo>
                  <a:lnTo>
                    <a:pt x="0" y="115840"/>
                  </a:lnTo>
                  <a:lnTo>
                    <a:pt x="0" y="5370393"/>
                  </a:lnTo>
                  <a:lnTo>
                    <a:pt x="9447" y="5415372"/>
                  </a:lnTo>
                  <a:lnTo>
                    <a:pt x="35170" y="5452205"/>
                  </a:lnTo>
                  <a:lnTo>
                    <a:pt x="73241" y="5477093"/>
                  </a:lnTo>
                  <a:lnTo>
                    <a:pt x="119731" y="5486233"/>
                  </a:lnTo>
                  <a:lnTo>
                    <a:pt x="5169448" y="5486233"/>
                  </a:lnTo>
                  <a:lnTo>
                    <a:pt x="5215939" y="5477093"/>
                  </a:lnTo>
                  <a:lnTo>
                    <a:pt x="5254010" y="5452205"/>
                  </a:lnTo>
                  <a:lnTo>
                    <a:pt x="5279734" y="5415372"/>
                  </a:lnTo>
                  <a:lnTo>
                    <a:pt x="5289181" y="5370393"/>
                  </a:lnTo>
                  <a:lnTo>
                    <a:pt x="5289181" y="115840"/>
                  </a:lnTo>
                  <a:lnTo>
                    <a:pt x="5279734" y="70861"/>
                  </a:lnTo>
                  <a:lnTo>
                    <a:pt x="5254010" y="34027"/>
                  </a:lnTo>
                  <a:lnTo>
                    <a:pt x="5215939" y="9140"/>
                  </a:lnTo>
                  <a:lnTo>
                    <a:pt x="5169448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659088" y="1374328"/>
              <a:ext cx="5289550" cy="5486400"/>
            </a:xfrm>
            <a:custGeom>
              <a:avLst/>
              <a:gdLst/>
              <a:ahLst/>
              <a:cxnLst/>
              <a:rect l="l" t="t" r="r" b="b"/>
              <a:pathLst>
                <a:path w="5289550" h="5486400">
                  <a:moveTo>
                    <a:pt x="119731" y="0"/>
                  </a:moveTo>
                  <a:lnTo>
                    <a:pt x="5169448" y="0"/>
                  </a:lnTo>
                  <a:lnTo>
                    <a:pt x="5215939" y="9140"/>
                  </a:lnTo>
                  <a:lnTo>
                    <a:pt x="5254010" y="34027"/>
                  </a:lnTo>
                  <a:lnTo>
                    <a:pt x="5279734" y="70861"/>
                  </a:lnTo>
                  <a:lnTo>
                    <a:pt x="5289181" y="115840"/>
                  </a:lnTo>
                  <a:lnTo>
                    <a:pt x="5289181" y="5370393"/>
                  </a:lnTo>
                  <a:lnTo>
                    <a:pt x="5279734" y="5415372"/>
                  </a:lnTo>
                  <a:lnTo>
                    <a:pt x="5254010" y="5452205"/>
                  </a:lnTo>
                  <a:lnTo>
                    <a:pt x="5215939" y="5477093"/>
                  </a:lnTo>
                  <a:lnTo>
                    <a:pt x="5169448" y="5486233"/>
                  </a:lnTo>
                  <a:lnTo>
                    <a:pt x="119731" y="5486233"/>
                  </a:lnTo>
                  <a:lnTo>
                    <a:pt x="73241" y="5477093"/>
                  </a:lnTo>
                  <a:lnTo>
                    <a:pt x="35170" y="5452205"/>
                  </a:lnTo>
                  <a:lnTo>
                    <a:pt x="9447" y="5415372"/>
                  </a:lnTo>
                  <a:lnTo>
                    <a:pt x="0" y="5370393"/>
                  </a:lnTo>
                  <a:lnTo>
                    <a:pt x="0" y="115840"/>
                  </a:lnTo>
                  <a:lnTo>
                    <a:pt x="9447" y="70861"/>
                  </a:lnTo>
                  <a:lnTo>
                    <a:pt x="35170" y="34027"/>
                  </a:lnTo>
                  <a:lnTo>
                    <a:pt x="73241" y="9140"/>
                  </a:lnTo>
                  <a:lnTo>
                    <a:pt x="119731" y="0"/>
                  </a:lnTo>
                  <a:close/>
                </a:path>
              </a:pathLst>
            </a:custGeom>
            <a:ln w="25401">
              <a:solidFill>
                <a:srgbClr val="00445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718045" y="1424275"/>
              <a:ext cx="5171267" cy="53863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718045" y="1424275"/>
              <a:ext cx="5171440" cy="5386705"/>
            </a:xfrm>
            <a:custGeom>
              <a:avLst/>
              <a:gdLst/>
              <a:ahLst/>
              <a:cxnLst/>
              <a:rect l="l" t="t" r="r" b="b"/>
              <a:pathLst>
                <a:path w="5171440" h="5386705">
                  <a:moveTo>
                    <a:pt x="117064" y="0"/>
                  </a:moveTo>
                  <a:lnTo>
                    <a:pt x="5054202" y="0"/>
                  </a:lnTo>
                  <a:lnTo>
                    <a:pt x="5099656" y="8973"/>
                  </a:lnTo>
                  <a:lnTo>
                    <a:pt x="5136879" y="33407"/>
                  </a:lnTo>
                  <a:lnTo>
                    <a:pt x="5162030" y="69570"/>
                  </a:lnTo>
                  <a:lnTo>
                    <a:pt x="5171267" y="113731"/>
                  </a:lnTo>
                  <a:lnTo>
                    <a:pt x="5171267" y="5272609"/>
                  </a:lnTo>
                  <a:lnTo>
                    <a:pt x="5162030" y="5316769"/>
                  </a:lnTo>
                  <a:lnTo>
                    <a:pt x="5136879" y="5352932"/>
                  </a:lnTo>
                  <a:lnTo>
                    <a:pt x="5099656" y="5377366"/>
                  </a:lnTo>
                  <a:lnTo>
                    <a:pt x="5054202" y="5386340"/>
                  </a:lnTo>
                  <a:lnTo>
                    <a:pt x="117064" y="5386340"/>
                  </a:lnTo>
                  <a:lnTo>
                    <a:pt x="71610" y="5377366"/>
                  </a:lnTo>
                  <a:lnTo>
                    <a:pt x="34387" y="5352932"/>
                  </a:lnTo>
                  <a:lnTo>
                    <a:pt x="9237" y="5316769"/>
                  </a:lnTo>
                  <a:lnTo>
                    <a:pt x="0" y="5272609"/>
                  </a:lnTo>
                  <a:lnTo>
                    <a:pt x="0" y="113731"/>
                  </a:lnTo>
                  <a:lnTo>
                    <a:pt x="9237" y="69570"/>
                  </a:lnTo>
                  <a:lnTo>
                    <a:pt x="34387" y="33407"/>
                  </a:lnTo>
                  <a:lnTo>
                    <a:pt x="71610" y="8973"/>
                  </a:lnTo>
                  <a:lnTo>
                    <a:pt x="117064" y="0"/>
                  </a:lnTo>
                  <a:close/>
                </a:path>
              </a:pathLst>
            </a:custGeom>
            <a:ln w="25401">
              <a:solidFill>
                <a:srgbClr val="00445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7" name="object 17"/>
          <p:cNvSpPr/>
          <p:nvPr/>
        </p:nvSpPr>
        <p:spPr>
          <a:xfrm>
            <a:off x="6746094" y="2299316"/>
            <a:ext cx="3601170" cy="2869304"/>
          </a:xfrm>
          <a:custGeom>
            <a:avLst/>
            <a:gdLst/>
            <a:ahLst/>
            <a:cxnLst/>
            <a:rect l="l" t="t" r="r" b="b"/>
            <a:pathLst>
              <a:path w="3971290" h="3164204">
                <a:moveTo>
                  <a:pt x="3804410" y="0"/>
                </a:moveTo>
                <a:lnTo>
                  <a:pt x="166593" y="0"/>
                </a:lnTo>
                <a:lnTo>
                  <a:pt x="114081" y="6338"/>
                </a:lnTo>
                <a:lnTo>
                  <a:pt x="68368" y="23966"/>
                </a:lnTo>
                <a:lnTo>
                  <a:pt x="32251" y="50805"/>
                </a:lnTo>
                <a:lnTo>
                  <a:pt x="8529" y="84775"/>
                </a:lnTo>
                <a:lnTo>
                  <a:pt x="0" y="123797"/>
                </a:lnTo>
                <a:lnTo>
                  <a:pt x="0" y="3039825"/>
                </a:lnTo>
                <a:lnTo>
                  <a:pt x="8529" y="3078846"/>
                </a:lnTo>
                <a:lnTo>
                  <a:pt x="32251" y="3112816"/>
                </a:lnTo>
                <a:lnTo>
                  <a:pt x="68368" y="3139655"/>
                </a:lnTo>
                <a:lnTo>
                  <a:pt x="114081" y="3157283"/>
                </a:lnTo>
                <a:lnTo>
                  <a:pt x="166593" y="3163622"/>
                </a:lnTo>
                <a:lnTo>
                  <a:pt x="3804410" y="3163622"/>
                </a:lnTo>
                <a:lnTo>
                  <a:pt x="3856923" y="3157283"/>
                </a:lnTo>
                <a:lnTo>
                  <a:pt x="3902636" y="3139655"/>
                </a:lnTo>
                <a:lnTo>
                  <a:pt x="3938753" y="3112816"/>
                </a:lnTo>
                <a:lnTo>
                  <a:pt x="3962475" y="3078846"/>
                </a:lnTo>
                <a:lnTo>
                  <a:pt x="3971004" y="3039825"/>
                </a:lnTo>
                <a:lnTo>
                  <a:pt x="3971004" y="123797"/>
                </a:lnTo>
                <a:lnTo>
                  <a:pt x="3962475" y="84775"/>
                </a:lnTo>
                <a:lnTo>
                  <a:pt x="3938753" y="50805"/>
                </a:lnTo>
                <a:lnTo>
                  <a:pt x="3902636" y="23966"/>
                </a:lnTo>
                <a:lnTo>
                  <a:pt x="3856923" y="6338"/>
                </a:lnTo>
                <a:lnTo>
                  <a:pt x="3804410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281962" y="2545501"/>
            <a:ext cx="2708075" cy="757268"/>
          </a:xfrm>
          <a:prstGeom prst="rect">
            <a:avLst/>
          </a:prstGeom>
        </p:spPr>
        <p:txBody>
          <a:bodyPr vert="horz" wrap="square" lIns="0" tIns="60461" rIns="0" bIns="0" rtlCol="0" anchor="ctr">
            <a:spAutoFit/>
          </a:bodyPr>
          <a:lstStyle/>
          <a:p>
            <a:pPr marL="11516" marR="4607" algn="just">
              <a:lnSpc>
                <a:spcPts val="1786"/>
              </a:lnSpc>
              <a:spcBef>
                <a:spcPts val="476"/>
              </a:spcBef>
            </a:pPr>
            <a:r>
              <a:rPr sz="1814" spc="-9" dirty="0"/>
              <a:t>Parichay </a:t>
            </a:r>
            <a:r>
              <a:rPr sz="1814" spc="-5" dirty="0"/>
              <a:t>becomes </a:t>
            </a:r>
            <a:r>
              <a:rPr sz="1814" dirty="0"/>
              <a:t>the</a:t>
            </a:r>
            <a:r>
              <a:rPr sz="1814" spc="-50" dirty="0"/>
              <a:t> </a:t>
            </a:r>
            <a:r>
              <a:rPr sz="1814" spc="-5" dirty="0"/>
              <a:t>nerve  </a:t>
            </a:r>
            <a:r>
              <a:rPr sz="1814" spc="-9" dirty="0"/>
              <a:t>center </a:t>
            </a:r>
            <a:r>
              <a:rPr sz="1814" spc="-14" dirty="0"/>
              <a:t>for </a:t>
            </a:r>
            <a:r>
              <a:rPr sz="1814" dirty="0"/>
              <a:t>slum </a:t>
            </a:r>
            <a:r>
              <a:rPr sz="1814" spc="-9" dirty="0"/>
              <a:t>upgradation  </a:t>
            </a:r>
            <a:r>
              <a:rPr sz="1814" spc="-5" dirty="0"/>
              <a:t>where community</a:t>
            </a:r>
            <a:r>
              <a:rPr sz="1814" spc="-23" dirty="0"/>
              <a:t> </a:t>
            </a:r>
            <a:r>
              <a:rPr sz="1814" spc="-5"/>
              <a:t>meets.</a:t>
            </a:r>
            <a:endParaRPr sz="1814"/>
          </a:p>
        </p:txBody>
      </p:sp>
      <p:grpSp>
        <p:nvGrpSpPr>
          <p:cNvPr id="19" name="object 19"/>
          <p:cNvGrpSpPr/>
          <p:nvPr/>
        </p:nvGrpSpPr>
        <p:grpSpPr>
          <a:xfrm>
            <a:off x="6941147" y="2644653"/>
            <a:ext cx="232054" cy="2014789"/>
            <a:chOff x="6278709" y="2916464"/>
            <a:chExt cx="255904" cy="2221865"/>
          </a:xfrm>
        </p:grpSpPr>
        <p:sp>
          <p:nvSpPr>
            <p:cNvPr id="20" name="object 20"/>
            <p:cNvSpPr/>
            <p:nvPr/>
          </p:nvSpPr>
          <p:spPr>
            <a:xfrm>
              <a:off x="6280081" y="2917836"/>
              <a:ext cx="252594" cy="1593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0081" y="2917836"/>
              <a:ext cx="252729" cy="159385"/>
            </a:xfrm>
            <a:custGeom>
              <a:avLst/>
              <a:gdLst/>
              <a:ahLst/>
              <a:cxnLst/>
              <a:rect l="l" t="t" r="r" b="b"/>
              <a:pathLst>
                <a:path w="252729" h="159385">
                  <a:moveTo>
                    <a:pt x="81107" y="0"/>
                  </a:moveTo>
                  <a:lnTo>
                    <a:pt x="252594" y="57495"/>
                  </a:lnTo>
                  <a:lnTo>
                    <a:pt x="215343" y="81964"/>
                  </a:lnTo>
                  <a:lnTo>
                    <a:pt x="164239" y="116017"/>
                  </a:lnTo>
                  <a:lnTo>
                    <a:pt x="113259" y="146267"/>
                  </a:lnTo>
                  <a:lnTo>
                    <a:pt x="76384" y="159325"/>
                  </a:lnTo>
                  <a:lnTo>
                    <a:pt x="46654" y="153057"/>
                  </a:lnTo>
                  <a:lnTo>
                    <a:pt x="22374" y="135965"/>
                  </a:lnTo>
                  <a:lnTo>
                    <a:pt x="6003" y="110618"/>
                  </a:lnTo>
                  <a:lnTo>
                    <a:pt x="0" y="79584"/>
                  </a:lnTo>
                  <a:lnTo>
                    <a:pt x="7183" y="45471"/>
                  </a:lnTo>
                  <a:lnTo>
                    <a:pt x="25915" y="19905"/>
                  </a:lnTo>
                  <a:lnTo>
                    <a:pt x="51966" y="4282"/>
                  </a:lnTo>
                  <a:lnTo>
                    <a:pt x="811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0081" y="3823880"/>
              <a:ext cx="252594" cy="1593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0081" y="3823880"/>
              <a:ext cx="252729" cy="159385"/>
            </a:xfrm>
            <a:custGeom>
              <a:avLst/>
              <a:gdLst/>
              <a:ahLst/>
              <a:cxnLst/>
              <a:rect l="l" t="t" r="r" b="b"/>
              <a:pathLst>
                <a:path w="252729" h="159385">
                  <a:moveTo>
                    <a:pt x="81107" y="0"/>
                  </a:moveTo>
                  <a:lnTo>
                    <a:pt x="252594" y="57495"/>
                  </a:lnTo>
                  <a:lnTo>
                    <a:pt x="215343" y="81964"/>
                  </a:lnTo>
                  <a:lnTo>
                    <a:pt x="164239" y="116016"/>
                  </a:lnTo>
                  <a:lnTo>
                    <a:pt x="113259" y="146265"/>
                  </a:lnTo>
                  <a:lnTo>
                    <a:pt x="76384" y="159324"/>
                  </a:lnTo>
                  <a:lnTo>
                    <a:pt x="46654" y="153056"/>
                  </a:lnTo>
                  <a:lnTo>
                    <a:pt x="22374" y="135964"/>
                  </a:lnTo>
                  <a:lnTo>
                    <a:pt x="6003" y="110618"/>
                  </a:lnTo>
                  <a:lnTo>
                    <a:pt x="0" y="79584"/>
                  </a:lnTo>
                  <a:lnTo>
                    <a:pt x="7183" y="45471"/>
                  </a:lnTo>
                  <a:lnTo>
                    <a:pt x="25915" y="19905"/>
                  </a:lnTo>
                  <a:lnTo>
                    <a:pt x="51966" y="4282"/>
                  </a:lnTo>
                  <a:lnTo>
                    <a:pt x="811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6280081" y="4977027"/>
              <a:ext cx="252594" cy="1593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0081" y="4977027"/>
              <a:ext cx="252729" cy="159385"/>
            </a:xfrm>
            <a:custGeom>
              <a:avLst/>
              <a:gdLst/>
              <a:ahLst/>
              <a:cxnLst/>
              <a:rect l="l" t="t" r="r" b="b"/>
              <a:pathLst>
                <a:path w="252729" h="159385">
                  <a:moveTo>
                    <a:pt x="81107" y="0"/>
                  </a:moveTo>
                  <a:lnTo>
                    <a:pt x="252594" y="57496"/>
                  </a:lnTo>
                  <a:lnTo>
                    <a:pt x="215343" y="81965"/>
                  </a:lnTo>
                  <a:lnTo>
                    <a:pt x="164239" y="116018"/>
                  </a:lnTo>
                  <a:lnTo>
                    <a:pt x="113259" y="146267"/>
                  </a:lnTo>
                  <a:lnTo>
                    <a:pt x="76384" y="159325"/>
                  </a:lnTo>
                  <a:lnTo>
                    <a:pt x="46654" y="153057"/>
                  </a:lnTo>
                  <a:lnTo>
                    <a:pt x="22374" y="135966"/>
                  </a:lnTo>
                  <a:lnTo>
                    <a:pt x="6003" y="110619"/>
                  </a:lnTo>
                  <a:lnTo>
                    <a:pt x="0" y="79585"/>
                  </a:lnTo>
                  <a:lnTo>
                    <a:pt x="7183" y="45472"/>
                  </a:lnTo>
                  <a:lnTo>
                    <a:pt x="25915" y="19906"/>
                  </a:lnTo>
                  <a:lnTo>
                    <a:pt x="51966" y="4283"/>
                  </a:lnTo>
                  <a:lnTo>
                    <a:pt x="811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81957" y="3339565"/>
            <a:ext cx="3026503" cy="1586982"/>
          </a:xfrm>
          <a:prstGeom prst="rect">
            <a:avLst/>
          </a:prstGeom>
        </p:spPr>
        <p:txBody>
          <a:bodyPr vert="horz" wrap="square" lIns="0" tIns="60461" rIns="0" bIns="0" rtlCol="0">
            <a:spAutoFit/>
          </a:bodyPr>
          <a:lstStyle/>
          <a:p>
            <a:pPr marL="11516" marR="4607">
              <a:lnSpc>
                <a:spcPts val="1786"/>
              </a:lnSpc>
              <a:spcBef>
                <a:spcPts val="476"/>
              </a:spcBef>
            </a:pPr>
            <a:r>
              <a:rPr sz="1814" b="1" spc="-18" dirty="0">
                <a:solidFill>
                  <a:srgbClr val="FFFFFF"/>
                </a:solidFill>
                <a:latin typeface="Calibri"/>
                <a:cs typeface="Calibri"/>
              </a:rPr>
              <a:t>Trainings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14" b="1" spc="-9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1814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discussions  </a:t>
            </a:r>
            <a:r>
              <a:rPr sz="1814" b="1" spc="-9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held, and it 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houses</a:t>
            </a:r>
            <a:r>
              <a:rPr sz="1814" b="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endParaRPr sz="1814">
              <a:latin typeface="Calibri"/>
              <a:cs typeface="Calibri"/>
            </a:endParaRPr>
          </a:p>
          <a:p>
            <a:pPr marL="11516" marR="363341">
              <a:lnSpc>
                <a:spcPct val="81900"/>
              </a:lnSpc>
            </a:pP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on-going </a:t>
            </a:r>
            <a:r>
              <a:rPr sz="1814" b="1" spc="-9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814" b="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about  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projects, </a:t>
            </a:r>
            <a:r>
              <a:rPr sz="1814" b="1" spc="-14" dirty="0">
                <a:solidFill>
                  <a:srgbClr val="FFFFFF"/>
                </a:solidFill>
                <a:latin typeface="Calibri"/>
                <a:cs typeface="Calibri"/>
              </a:rPr>
              <a:t>status,</a:t>
            </a:r>
            <a:r>
              <a:rPr sz="1814" b="1" spc="-9" dirty="0">
                <a:solidFill>
                  <a:srgbClr val="FFFFFF"/>
                </a:solidFill>
                <a:latin typeface="Calibri"/>
                <a:cs typeface="Calibri"/>
              </a:rPr>
              <a:t> costs</a:t>
            </a:r>
            <a:endParaRPr sz="1814">
              <a:latin typeface="Calibri"/>
              <a:cs typeface="Calibri"/>
            </a:endParaRPr>
          </a:p>
          <a:p>
            <a:pPr marL="11516" marR="152592">
              <a:lnSpc>
                <a:spcPts val="1786"/>
              </a:lnSpc>
              <a:spcBef>
                <a:spcPts val="1093"/>
              </a:spcBef>
            </a:pPr>
            <a:r>
              <a:rPr sz="1814" b="1" spc="-9" dirty="0">
                <a:solidFill>
                  <a:srgbClr val="FFFFFF"/>
                </a:solidFill>
                <a:latin typeface="Calibri"/>
                <a:cs typeface="Calibri"/>
              </a:rPr>
              <a:t>Celebrate 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Change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– via</a:t>
            </a:r>
            <a:r>
              <a:rPr sz="1814" b="1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spc="-14" dirty="0">
                <a:solidFill>
                  <a:srgbClr val="FFFFFF"/>
                </a:solidFill>
                <a:latin typeface="Calibri"/>
                <a:cs typeface="Calibri"/>
              </a:rPr>
              <a:t>Before 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14" b="1" spc="-9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814" b="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photos</a:t>
            </a:r>
            <a:endParaRPr sz="181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wairia Mehkri\Desktop\Jaga Mission-Training Modules\WhatsApp Image 2020-11-07 at 1.21.14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8785" y="5791481"/>
            <a:ext cx="1724339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54766" y="0"/>
            <a:ext cx="1731498" cy="106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838466" y="162941"/>
                </a:lnTo>
                <a:lnTo>
                  <a:pt x="838466" y="0"/>
                </a:lnTo>
                <a:lnTo>
                  <a:pt x="513791" y="0"/>
                </a:lnTo>
                <a:lnTo>
                  <a:pt x="513791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513791" y="229019"/>
                </a:lnTo>
                <a:lnTo>
                  <a:pt x="513791" y="273723"/>
                </a:lnTo>
                <a:lnTo>
                  <a:pt x="838466" y="273723"/>
                </a:lnTo>
                <a:lnTo>
                  <a:pt x="838466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713520" y="6353521"/>
            <a:ext cx="294819" cy="146155"/>
          </a:xfrm>
          <a:prstGeom prst="rect">
            <a:avLst/>
          </a:prstGeom>
          <a:solidFill>
            <a:srgbClr val="5698D2"/>
          </a:solidFill>
        </p:spPr>
        <p:txBody>
          <a:bodyPr vert="horz" wrap="square" lIns="0" tIns="28791" rIns="0" bIns="0" rtlCol="0">
            <a:spAutoFit/>
          </a:bodyPr>
          <a:lstStyle/>
          <a:p>
            <a:pPr marL="89828">
              <a:lnSpc>
                <a:spcPts val="934"/>
              </a:lnSpc>
              <a:spcBef>
                <a:spcPts val="227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18</a:t>
            </a:r>
            <a:endParaRPr sz="997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13520" y="6501274"/>
            <a:ext cx="9229797" cy="100768"/>
            <a:chOff x="513798" y="7169460"/>
            <a:chExt cx="10178415" cy="111125"/>
          </a:xfrm>
        </p:grpSpPr>
        <p:sp>
          <p:nvSpPr>
            <p:cNvPr id="7" name="object 7"/>
            <p:cNvSpPr/>
            <p:nvPr/>
          </p:nvSpPr>
          <p:spPr>
            <a:xfrm>
              <a:off x="513798" y="7252739"/>
              <a:ext cx="325120" cy="27940"/>
            </a:xfrm>
            <a:custGeom>
              <a:avLst/>
              <a:gdLst/>
              <a:ahLst/>
              <a:cxnLst/>
              <a:rect l="l" t="t" r="r" b="b"/>
              <a:pathLst>
                <a:path w="325119" h="27940">
                  <a:moveTo>
                    <a:pt x="324670" y="0"/>
                  </a:moveTo>
                  <a:lnTo>
                    <a:pt x="0" y="0"/>
                  </a:lnTo>
                  <a:lnTo>
                    <a:pt x="0" y="27504"/>
                  </a:lnTo>
                  <a:lnTo>
                    <a:pt x="324670" y="27504"/>
                  </a:lnTo>
                  <a:lnTo>
                    <a:pt x="324670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10690758" y="7169460"/>
              <a:ext cx="1270" cy="66675"/>
            </a:xfrm>
            <a:custGeom>
              <a:avLst/>
              <a:gdLst/>
              <a:ahLst/>
              <a:cxnLst/>
              <a:rect l="l" t="t" r="r" b="b"/>
              <a:pathLst>
                <a:path w="1270" h="66675">
                  <a:moveTo>
                    <a:pt x="0" y="0"/>
                  </a:moveTo>
                  <a:lnTo>
                    <a:pt x="1241" y="0"/>
                  </a:lnTo>
                  <a:lnTo>
                    <a:pt x="1241" y="66074"/>
                  </a:lnTo>
                  <a:lnTo>
                    <a:pt x="0" y="66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72757" y="485135"/>
            <a:ext cx="7662994" cy="613823"/>
            <a:chOff x="1130512" y="534996"/>
            <a:chExt cx="8450580" cy="676910"/>
          </a:xfrm>
        </p:grpSpPr>
        <p:sp>
          <p:nvSpPr>
            <p:cNvPr id="10" name="object 10"/>
            <p:cNvSpPr/>
            <p:nvPr/>
          </p:nvSpPr>
          <p:spPr>
            <a:xfrm>
              <a:off x="1130512" y="578905"/>
              <a:ext cx="8398510" cy="633095"/>
            </a:xfrm>
            <a:custGeom>
              <a:avLst/>
              <a:gdLst/>
              <a:ahLst/>
              <a:cxnLst/>
              <a:rect l="l" t="t" r="r" b="b"/>
              <a:pathLst>
                <a:path w="8398510" h="633094">
                  <a:moveTo>
                    <a:pt x="8398497" y="0"/>
                  </a:moveTo>
                  <a:lnTo>
                    <a:pt x="321421" y="0"/>
                  </a:lnTo>
                  <a:lnTo>
                    <a:pt x="0" y="632487"/>
                  </a:lnTo>
                  <a:lnTo>
                    <a:pt x="8326518" y="632487"/>
                  </a:lnTo>
                  <a:lnTo>
                    <a:pt x="8398497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2336" y="534996"/>
              <a:ext cx="8398510" cy="633095"/>
            </a:xfrm>
            <a:custGeom>
              <a:avLst/>
              <a:gdLst/>
              <a:ahLst/>
              <a:cxnLst/>
              <a:rect l="l" t="t" r="r" b="b"/>
              <a:pathLst>
                <a:path w="8398510" h="633094">
                  <a:moveTo>
                    <a:pt x="8398497" y="0"/>
                  </a:moveTo>
                  <a:lnTo>
                    <a:pt x="508057" y="0"/>
                  </a:lnTo>
                  <a:lnTo>
                    <a:pt x="0" y="632487"/>
                  </a:lnTo>
                  <a:lnTo>
                    <a:pt x="8130228" y="632487"/>
                  </a:lnTo>
                  <a:lnTo>
                    <a:pt x="8398497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23322" y="522216"/>
            <a:ext cx="5031503" cy="451689"/>
          </a:xfrm>
          <a:prstGeom prst="rect">
            <a:avLst/>
          </a:prstGeom>
        </p:spPr>
        <p:txBody>
          <a:bodyPr vert="horz" wrap="square" lIns="0" tIns="12092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5"/>
              </a:spcBef>
            </a:pPr>
            <a:r>
              <a:rPr sz="2856" spc="-5" dirty="0"/>
              <a:t>Countdown </a:t>
            </a:r>
            <a:r>
              <a:rPr sz="2856" spc="-18" dirty="0"/>
              <a:t>to </a:t>
            </a:r>
            <a:r>
              <a:rPr sz="2856" spc="-5" dirty="0"/>
              <a:t>Utkal </a:t>
            </a:r>
            <a:r>
              <a:rPr sz="2856" spc="-9" dirty="0"/>
              <a:t>Divas </a:t>
            </a:r>
            <a:r>
              <a:rPr sz="2856" dirty="0"/>
              <a:t>2021…</a:t>
            </a:r>
            <a:endParaRPr sz="2856"/>
          </a:p>
        </p:txBody>
      </p:sp>
      <p:grpSp>
        <p:nvGrpSpPr>
          <p:cNvPr id="13" name="object 13"/>
          <p:cNvGrpSpPr/>
          <p:nvPr/>
        </p:nvGrpSpPr>
        <p:grpSpPr>
          <a:xfrm>
            <a:off x="2354198" y="2357702"/>
            <a:ext cx="8112709" cy="2010759"/>
            <a:chOff x="1220323" y="2600021"/>
            <a:chExt cx="8946515" cy="2217420"/>
          </a:xfrm>
        </p:grpSpPr>
        <p:sp>
          <p:nvSpPr>
            <p:cNvPr id="14" name="object 14"/>
            <p:cNvSpPr/>
            <p:nvPr/>
          </p:nvSpPr>
          <p:spPr>
            <a:xfrm>
              <a:off x="6434132" y="3740817"/>
              <a:ext cx="1024255" cy="1076960"/>
            </a:xfrm>
            <a:custGeom>
              <a:avLst/>
              <a:gdLst/>
              <a:ahLst/>
              <a:cxnLst/>
              <a:rect l="l" t="t" r="r" b="b"/>
              <a:pathLst>
                <a:path w="1024254" h="1076960">
                  <a:moveTo>
                    <a:pt x="511985" y="0"/>
                  </a:moveTo>
                  <a:lnTo>
                    <a:pt x="465391" y="2200"/>
                  </a:lnTo>
                  <a:lnTo>
                    <a:pt x="419968" y="8673"/>
                  </a:lnTo>
                  <a:lnTo>
                    <a:pt x="375896" y="19230"/>
                  </a:lnTo>
                  <a:lnTo>
                    <a:pt x="333356" y="33680"/>
                  </a:lnTo>
                  <a:lnTo>
                    <a:pt x="292530" y="51833"/>
                  </a:lnTo>
                  <a:lnTo>
                    <a:pt x="253598" y="73498"/>
                  </a:lnTo>
                  <a:lnTo>
                    <a:pt x="216741" y="98487"/>
                  </a:lnTo>
                  <a:lnTo>
                    <a:pt x="182140" y="126607"/>
                  </a:lnTo>
                  <a:lnTo>
                    <a:pt x="149975" y="157670"/>
                  </a:lnTo>
                  <a:lnTo>
                    <a:pt x="120428" y="191484"/>
                  </a:lnTo>
                  <a:lnTo>
                    <a:pt x="93680" y="227861"/>
                  </a:lnTo>
                  <a:lnTo>
                    <a:pt x="69911" y="266609"/>
                  </a:lnTo>
                  <a:lnTo>
                    <a:pt x="49303" y="307538"/>
                  </a:lnTo>
                  <a:lnTo>
                    <a:pt x="32036" y="350459"/>
                  </a:lnTo>
                  <a:lnTo>
                    <a:pt x="18292" y="395180"/>
                  </a:lnTo>
                  <a:lnTo>
                    <a:pt x="8250" y="441513"/>
                  </a:lnTo>
                  <a:lnTo>
                    <a:pt x="2092" y="489266"/>
                  </a:lnTo>
                  <a:lnTo>
                    <a:pt x="0" y="538250"/>
                  </a:lnTo>
                  <a:lnTo>
                    <a:pt x="2092" y="587234"/>
                  </a:lnTo>
                  <a:lnTo>
                    <a:pt x="8250" y="634988"/>
                  </a:lnTo>
                  <a:lnTo>
                    <a:pt x="18292" y="681322"/>
                  </a:lnTo>
                  <a:lnTo>
                    <a:pt x="32036" y="726044"/>
                  </a:lnTo>
                  <a:lnTo>
                    <a:pt x="49303" y="768965"/>
                  </a:lnTo>
                  <a:lnTo>
                    <a:pt x="69911" y="809895"/>
                  </a:lnTo>
                  <a:lnTo>
                    <a:pt x="93680" y="848644"/>
                  </a:lnTo>
                  <a:lnTo>
                    <a:pt x="120428" y="885021"/>
                  </a:lnTo>
                  <a:lnTo>
                    <a:pt x="149975" y="918836"/>
                  </a:lnTo>
                  <a:lnTo>
                    <a:pt x="182140" y="949899"/>
                  </a:lnTo>
                  <a:lnTo>
                    <a:pt x="216741" y="978019"/>
                  </a:lnTo>
                  <a:lnTo>
                    <a:pt x="253598" y="1003008"/>
                  </a:lnTo>
                  <a:lnTo>
                    <a:pt x="292530" y="1024674"/>
                  </a:lnTo>
                  <a:lnTo>
                    <a:pt x="333356" y="1042827"/>
                  </a:lnTo>
                  <a:lnTo>
                    <a:pt x="375896" y="1057277"/>
                  </a:lnTo>
                  <a:lnTo>
                    <a:pt x="419968" y="1067834"/>
                  </a:lnTo>
                  <a:lnTo>
                    <a:pt x="465391" y="1074307"/>
                  </a:lnTo>
                  <a:lnTo>
                    <a:pt x="511985" y="1076507"/>
                  </a:lnTo>
                  <a:lnTo>
                    <a:pt x="558579" y="1074307"/>
                  </a:lnTo>
                  <a:lnTo>
                    <a:pt x="604002" y="1067834"/>
                  </a:lnTo>
                  <a:lnTo>
                    <a:pt x="648075" y="1057277"/>
                  </a:lnTo>
                  <a:lnTo>
                    <a:pt x="690614" y="1042827"/>
                  </a:lnTo>
                  <a:lnTo>
                    <a:pt x="731441" y="1024674"/>
                  </a:lnTo>
                  <a:lnTo>
                    <a:pt x="770373" y="1003008"/>
                  </a:lnTo>
                  <a:lnTo>
                    <a:pt x="807231" y="978019"/>
                  </a:lnTo>
                  <a:lnTo>
                    <a:pt x="841832" y="949899"/>
                  </a:lnTo>
                  <a:lnTo>
                    <a:pt x="873997" y="918836"/>
                  </a:lnTo>
                  <a:lnTo>
                    <a:pt x="903544" y="885021"/>
                  </a:lnTo>
                  <a:lnTo>
                    <a:pt x="930292" y="848644"/>
                  </a:lnTo>
                  <a:lnTo>
                    <a:pt x="954060" y="809895"/>
                  </a:lnTo>
                  <a:lnTo>
                    <a:pt x="974669" y="768965"/>
                  </a:lnTo>
                  <a:lnTo>
                    <a:pt x="991936" y="726044"/>
                  </a:lnTo>
                  <a:lnTo>
                    <a:pt x="1005681" y="681322"/>
                  </a:lnTo>
                  <a:lnTo>
                    <a:pt x="1015722" y="634988"/>
                  </a:lnTo>
                  <a:lnTo>
                    <a:pt x="1021880" y="587234"/>
                  </a:lnTo>
                  <a:lnTo>
                    <a:pt x="1023973" y="538250"/>
                  </a:lnTo>
                  <a:lnTo>
                    <a:pt x="1021880" y="489266"/>
                  </a:lnTo>
                  <a:lnTo>
                    <a:pt x="1015722" y="441513"/>
                  </a:lnTo>
                  <a:lnTo>
                    <a:pt x="1005681" y="395180"/>
                  </a:lnTo>
                  <a:lnTo>
                    <a:pt x="991936" y="350459"/>
                  </a:lnTo>
                  <a:lnTo>
                    <a:pt x="974669" y="307538"/>
                  </a:lnTo>
                  <a:lnTo>
                    <a:pt x="954060" y="266609"/>
                  </a:lnTo>
                  <a:lnTo>
                    <a:pt x="930292" y="227861"/>
                  </a:lnTo>
                  <a:lnTo>
                    <a:pt x="903544" y="191484"/>
                  </a:lnTo>
                  <a:lnTo>
                    <a:pt x="873997" y="157670"/>
                  </a:lnTo>
                  <a:lnTo>
                    <a:pt x="841832" y="126607"/>
                  </a:lnTo>
                  <a:lnTo>
                    <a:pt x="807231" y="98487"/>
                  </a:lnTo>
                  <a:lnTo>
                    <a:pt x="770373" y="73498"/>
                  </a:lnTo>
                  <a:lnTo>
                    <a:pt x="731441" y="51833"/>
                  </a:lnTo>
                  <a:lnTo>
                    <a:pt x="690614" y="33680"/>
                  </a:lnTo>
                  <a:lnTo>
                    <a:pt x="648075" y="19230"/>
                  </a:lnTo>
                  <a:lnTo>
                    <a:pt x="604002" y="8673"/>
                  </a:lnTo>
                  <a:lnTo>
                    <a:pt x="558579" y="2200"/>
                  </a:lnTo>
                  <a:lnTo>
                    <a:pt x="511985" y="0"/>
                  </a:lnTo>
                  <a:close/>
                </a:path>
              </a:pathLst>
            </a:custGeom>
            <a:solidFill>
              <a:srgbClr val="FEC00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8143354" y="2600027"/>
              <a:ext cx="2023745" cy="1068705"/>
            </a:xfrm>
            <a:custGeom>
              <a:avLst/>
              <a:gdLst/>
              <a:ahLst/>
              <a:cxnLst/>
              <a:rect l="l" t="t" r="r" b="b"/>
              <a:pathLst>
                <a:path w="2023745" h="1068704">
                  <a:moveTo>
                    <a:pt x="2023351" y="534136"/>
                  </a:moveTo>
                  <a:lnTo>
                    <a:pt x="2021090" y="483311"/>
                  </a:lnTo>
                  <a:lnTo>
                    <a:pt x="2014448" y="433844"/>
                  </a:lnTo>
                  <a:lnTo>
                    <a:pt x="2003628" y="385965"/>
                  </a:lnTo>
                  <a:lnTo>
                    <a:pt x="1988832" y="339902"/>
                  </a:lnTo>
                  <a:lnTo>
                    <a:pt x="1970278" y="295859"/>
                  </a:lnTo>
                  <a:lnTo>
                    <a:pt x="1948167" y="254076"/>
                  </a:lnTo>
                  <a:lnTo>
                    <a:pt x="1922716" y="214757"/>
                  </a:lnTo>
                  <a:lnTo>
                    <a:pt x="1894116" y="178142"/>
                  </a:lnTo>
                  <a:lnTo>
                    <a:pt x="1862582" y="144437"/>
                  </a:lnTo>
                  <a:lnTo>
                    <a:pt x="1828330" y="113868"/>
                  </a:lnTo>
                  <a:lnTo>
                    <a:pt x="1791550" y="86652"/>
                  </a:lnTo>
                  <a:lnTo>
                    <a:pt x="1752460" y="63017"/>
                  </a:lnTo>
                  <a:lnTo>
                    <a:pt x="1711261" y="43192"/>
                  </a:lnTo>
                  <a:lnTo>
                    <a:pt x="1668170" y="27381"/>
                  </a:lnTo>
                  <a:lnTo>
                    <a:pt x="1623377" y="15811"/>
                  </a:lnTo>
                  <a:lnTo>
                    <a:pt x="1577111" y="8712"/>
                  </a:lnTo>
                  <a:lnTo>
                    <a:pt x="1529562" y="6286"/>
                  </a:lnTo>
                  <a:lnTo>
                    <a:pt x="1482013" y="8712"/>
                  </a:lnTo>
                  <a:lnTo>
                    <a:pt x="1435747" y="15811"/>
                  </a:lnTo>
                  <a:lnTo>
                    <a:pt x="1390954" y="27381"/>
                  </a:lnTo>
                  <a:lnTo>
                    <a:pt x="1347863" y="43192"/>
                  </a:lnTo>
                  <a:lnTo>
                    <a:pt x="1306664" y="63017"/>
                  </a:lnTo>
                  <a:lnTo>
                    <a:pt x="1267574" y="86652"/>
                  </a:lnTo>
                  <a:lnTo>
                    <a:pt x="1230795" y="113868"/>
                  </a:lnTo>
                  <a:lnTo>
                    <a:pt x="1196543" y="144437"/>
                  </a:lnTo>
                  <a:lnTo>
                    <a:pt x="1165009" y="178142"/>
                  </a:lnTo>
                  <a:lnTo>
                    <a:pt x="1136408" y="214757"/>
                  </a:lnTo>
                  <a:lnTo>
                    <a:pt x="1110957" y="254076"/>
                  </a:lnTo>
                  <a:lnTo>
                    <a:pt x="1088847" y="295859"/>
                  </a:lnTo>
                  <a:lnTo>
                    <a:pt x="1070292" y="339902"/>
                  </a:lnTo>
                  <a:lnTo>
                    <a:pt x="1063980" y="359562"/>
                  </a:lnTo>
                  <a:lnTo>
                    <a:pt x="1059738" y="354634"/>
                  </a:lnTo>
                  <a:lnTo>
                    <a:pt x="1026744" y="317119"/>
                  </a:lnTo>
                  <a:lnTo>
                    <a:pt x="993000" y="279869"/>
                  </a:lnTo>
                  <a:lnTo>
                    <a:pt x="958443" y="243281"/>
                  </a:lnTo>
                  <a:lnTo>
                    <a:pt x="923010" y="207772"/>
                  </a:lnTo>
                  <a:lnTo>
                    <a:pt x="886650" y="173736"/>
                  </a:lnTo>
                  <a:lnTo>
                    <a:pt x="849299" y="141566"/>
                  </a:lnTo>
                  <a:lnTo>
                    <a:pt x="810895" y="111671"/>
                  </a:lnTo>
                  <a:lnTo>
                    <a:pt x="771385" y="84455"/>
                  </a:lnTo>
                  <a:lnTo>
                    <a:pt x="730707" y="60325"/>
                  </a:lnTo>
                  <a:lnTo>
                    <a:pt x="688797" y="39687"/>
                  </a:lnTo>
                  <a:lnTo>
                    <a:pt x="645617" y="22923"/>
                  </a:lnTo>
                  <a:lnTo>
                    <a:pt x="601091" y="10452"/>
                  </a:lnTo>
                  <a:lnTo>
                    <a:pt x="555155" y="2679"/>
                  </a:lnTo>
                  <a:lnTo>
                    <a:pt x="507771" y="0"/>
                  </a:lnTo>
                  <a:lnTo>
                    <a:pt x="461568" y="2184"/>
                  </a:lnTo>
                  <a:lnTo>
                    <a:pt x="416509" y="8610"/>
                  </a:lnTo>
                  <a:lnTo>
                    <a:pt x="372808" y="19088"/>
                  </a:lnTo>
                  <a:lnTo>
                    <a:pt x="330619" y="33426"/>
                  </a:lnTo>
                  <a:lnTo>
                    <a:pt x="290118" y="51435"/>
                  </a:lnTo>
                  <a:lnTo>
                    <a:pt x="251510" y="72936"/>
                  </a:lnTo>
                  <a:lnTo>
                    <a:pt x="214960" y="97739"/>
                  </a:lnTo>
                  <a:lnTo>
                    <a:pt x="180632" y="125641"/>
                  </a:lnTo>
                  <a:lnTo>
                    <a:pt x="148742" y="156464"/>
                  </a:lnTo>
                  <a:lnTo>
                    <a:pt x="119430" y="190017"/>
                  </a:lnTo>
                  <a:lnTo>
                    <a:pt x="92900" y="226110"/>
                  </a:lnTo>
                  <a:lnTo>
                    <a:pt x="69329" y="264566"/>
                  </a:lnTo>
                  <a:lnTo>
                    <a:pt x="48895" y="305181"/>
                  </a:lnTo>
                  <a:lnTo>
                    <a:pt x="31762" y="347776"/>
                  </a:lnTo>
                  <a:lnTo>
                    <a:pt x="18135" y="392150"/>
                  </a:lnTo>
                  <a:lnTo>
                    <a:pt x="8178" y="438137"/>
                  </a:lnTo>
                  <a:lnTo>
                    <a:pt x="2070" y="485521"/>
                  </a:lnTo>
                  <a:lnTo>
                    <a:pt x="0" y="534136"/>
                  </a:lnTo>
                  <a:lnTo>
                    <a:pt x="2070" y="582739"/>
                  </a:lnTo>
                  <a:lnTo>
                    <a:pt x="8178" y="630135"/>
                  </a:lnTo>
                  <a:lnTo>
                    <a:pt x="18135" y="676109"/>
                  </a:lnTo>
                  <a:lnTo>
                    <a:pt x="31762" y="720483"/>
                  </a:lnTo>
                  <a:lnTo>
                    <a:pt x="48895" y="763079"/>
                  </a:lnTo>
                  <a:lnTo>
                    <a:pt x="69329" y="803694"/>
                  </a:lnTo>
                  <a:lnTo>
                    <a:pt x="92900" y="842149"/>
                  </a:lnTo>
                  <a:lnTo>
                    <a:pt x="119430" y="878255"/>
                  </a:lnTo>
                  <a:lnTo>
                    <a:pt x="148742" y="911809"/>
                  </a:lnTo>
                  <a:lnTo>
                    <a:pt x="180632" y="942632"/>
                  </a:lnTo>
                  <a:lnTo>
                    <a:pt x="214960" y="970534"/>
                  </a:lnTo>
                  <a:lnTo>
                    <a:pt x="251510" y="995337"/>
                  </a:lnTo>
                  <a:lnTo>
                    <a:pt x="290118" y="1016838"/>
                  </a:lnTo>
                  <a:lnTo>
                    <a:pt x="330619" y="1034846"/>
                  </a:lnTo>
                  <a:lnTo>
                    <a:pt x="372808" y="1049185"/>
                  </a:lnTo>
                  <a:lnTo>
                    <a:pt x="416509" y="1059662"/>
                  </a:lnTo>
                  <a:lnTo>
                    <a:pt x="461568" y="1066088"/>
                  </a:lnTo>
                  <a:lnTo>
                    <a:pt x="507771" y="1068273"/>
                  </a:lnTo>
                  <a:lnTo>
                    <a:pt x="555485" y="1065568"/>
                  </a:lnTo>
                  <a:lnTo>
                    <a:pt x="601675" y="1057744"/>
                  </a:lnTo>
                  <a:lnTo>
                    <a:pt x="646417" y="1045210"/>
                  </a:lnTo>
                  <a:lnTo>
                    <a:pt x="689749" y="1028344"/>
                  </a:lnTo>
                  <a:lnTo>
                    <a:pt x="731761" y="1007567"/>
                  </a:lnTo>
                  <a:lnTo>
                    <a:pt x="772502" y="983284"/>
                  </a:lnTo>
                  <a:lnTo>
                    <a:pt x="812038" y="955890"/>
                  </a:lnTo>
                  <a:lnTo>
                    <a:pt x="850442" y="925804"/>
                  </a:lnTo>
                  <a:lnTo>
                    <a:pt x="887755" y="893406"/>
                  </a:lnTo>
                  <a:lnTo>
                    <a:pt x="924052" y="859129"/>
                  </a:lnTo>
                  <a:lnTo>
                    <a:pt x="959396" y="823353"/>
                  </a:lnTo>
                  <a:lnTo>
                    <a:pt x="993851" y="786498"/>
                  </a:lnTo>
                  <a:lnTo>
                    <a:pt x="1027480" y="748969"/>
                  </a:lnTo>
                  <a:lnTo>
                    <a:pt x="1060335" y="711149"/>
                  </a:lnTo>
                  <a:lnTo>
                    <a:pt x="1063548" y="707377"/>
                  </a:lnTo>
                  <a:lnTo>
                    <a:pt x="1070292" y="728370"/>
                  </a:lnTo>
                  <a:lnTo>
                    <a:pt x="1088847" y="772401"/>
                  </a:lnTo>
                  <a:lnTo>
                    <a:pt x="1110957" y="814197"/>
                  </a:lnTo>
                  <a:lnTo>
                    <a:pt x="1136408" y="853503"/>
                  </a:lnTo>
                  <a:lnTo>
                    <a:pt x="1165009" y="890130"/>
                  </a:lnTo>
                  <a:lnTo>
                    <a:pt x="1196543" y="923836"/>
                  </a:lnTo>
                  <a:lnTo>
                    <a:pt x="1230795" y="954405"/>
                  </a:lnTo>
                  <a:lnTo>
                    <a:pt x="1267574" y="981621"/>
                  </a:lnTo>
                  <a:lnTo>
                    <a:pt x="1306664" y="1005255"/>
                  </a:lnTo>
                  <a:lnTo>
                    <a:pt x="1347863" y="1025080"/>
                  </a:lnTo>
                  <a:lnTo>
                    <a:pt x="1390954" y="1040892"/>
                  </a:lnTo>
                  <a:lnTo>
                    <a:pt x="1435747" y="1052461"/>
                  </a:lnTo>
                  <a:lnTo>
                    <a:pt x="1482013" y="1059561"/>
                  </a:lnTo>
                  <a:lnTo>
                    <a:pt x="1529562" y="1061986"/>
                  </a:lnTo>
                  <a:lnTo>
                    <a:pt x="1577111" y="1059561"/>
                  </a:lnTo>
                  <a:lnTo>
                    <a:pt x="1623377" y="1052461"/>
                  </a:lnTo>
                  <a:lnTo>
                    <a:pt x="1668170" y="1040892"/>
                  </a:lnTo>
                  <a:lnTo>
                    <a:pt x="1711261" y="1025080"/>
                  </a:lnTo>
                  <a:lnTo>
                    <a:pt x="1752460" y="1005255"/>
                  </a:lnTo>
                  <a:lnTo>
                    <a:pt x="1791550" y="981621"/>
                  </a:lnTo>
                  <a:lnTo>
                    <a:pt x="1828330" y="954405"/>
                  </a:lnTo>
                  <a:lnTo>
                    <a:pt x="1862582" y="923836"/>
                  </a:lnTo>
                  <a:lnTo>
                    <a:pt x="1894116" y="890130"/>
                  </a:lnTo>
                  <a:lnTo>
                    <a:pt x="1922716" y="853503"/>
                  </a:lnTo>
                  <a:lnTo>
                    <a:pt x="1948167" y="814197"/>
                  </a:lnTo>
                  <a:lnTo>
                    <a:pt x="1970278" y="772401"/>
                  </a:lnTo>
                  <a:lnTo>
                    <a:pt x="1988832" y="728370"/>
                  </a:lnTo>
                  <a:lnTo>
                    <a:pt x="2003628" y="682294"/>
                  </a:lnTo>
                  <a:lnTo>
                    <a:pt x="2014448" y="634415"/>
                  </a:lnTo>
                  <a:lnTo>
                    <a:pt x="2021090" y="584962"/>
                  </a:lnTo>
                  <a:lnTo>
                    <a:pt x="2023351" y="534136"/>
                  </a:lnTo>
                  <a:close/>
                </a:path>
              </a:pathLst>
            </a:custGeom>
            <a:solidFill>
              <a:srgbClr val="5B9CD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8178375" y="2637140"/>
              <a:ext cx="946150" cy="994410"/>
            </a:xfrm>
            <a:custGeom>
              <a:avLst/>
              <a:gdLst/>
              <a:ahLst/>
              <a:cxnLst/>
              <a:rect l="l" t="t" r="r" b="b"/>
              <a:pathLst>
                <a:path w="946150" h="994410">
                  <a:moveTo>
                    <a:pt x="472758" y="0"/>
                  </a:moveTo>
                  <a:lnTo>
                    <a:pt x="427236" y="2275"/>
                  </a:lnTo>
                  <a:lnTo>
                    <a:pt x="382936" y="8963"/>
                  </a:lnTo>
                  <a:lnTo>
                    <a:pt x="340057" y="19855"/>
                  </a:lnTo>
                  <a:lnTo>
                    <a:pt x="298798" y="34743"/>
                  </a:lnTo>
                  <a:lnTo>
                    <a:pt x="259356" y="53417"/>
                  </a:lnTo>
                  <a:lnTo>
                    <a:pt x="221930" y="75670"/>
                  </a:lnTo>
                  <a:lnTo>
                    <a:pt x="186718" y="101293"/>
                  </a:lnTo>
                  <a:lnTo>
                    <a:pt x="153918" y="130077"/>
                  </a:lnTo>
                  <a:lnTo>
                    <a:pt x="123730" y="161815"/>
                  </a:lnTo>
                  <a:lnTo>
                    <a:pt x="96350" y="196297"/>
                  </a:lnTo>
                  <a:lnTo>
                    <a:pt x="71977" y="233315"/>
                  </a:lnTo>
                  <a:lnTo>
                    <a:pt x="50810" y="272661"/>
                  </a:lnTo>
                  <a:lnTo>
                    <a:pt x="33047" y="314127"/>
                  </a:lnTo>
                  <a:lnTo>
                    <a:pt x="18886" y="357503"/>
                  </a:lnTo>
                  <a:lnTo>
                    <a:pt x="8526" y="402581"/>
                  </a:lnTo>
                  <a:lnTo>
                    <a:pt x="2164" y="449154"/>
                  </a:lnTo>
                  <a:lnTo>
                    <a:pt x="0" y="497011"/>
                  </a:lnTo>
                  <a:lnTo>
                    <a:pt x="2164" y="544870"/>
                  </a:lnTo>
                  <a:lnTo>
                    <a:pt x="8526" y="591444"/>
                  </a:lnTo>
                  <a:lnTo>
                    <a:pt x="18886" y="636523"/>
                  </a:lnTo>
                  <a:lnTo>
                    <a:pt x="33047" y="679900"/>
                  </a:lnTo>
                  <a:lnTo>
                    <a:pt x="50810" y="721366"/>
                  </a:lnTo>
                  <a:lnTo>
                    <a:pt x="71977" y="760713"/>
                  </a:lnTo>
                  <a:lnTo>
                    <a:pt x="96350" y="797732"/>
                  </a:lnTo>
                  <a:lnTo>
                    <a:pt x="123730" y="832215"/>
                  </a:lnTo>
                  <a:lnTo>
                    <a:pt x="153918" y="863953"/>
                  </a:lnTo>
                  <a:lnTo>
                    <a:pt x="186718" y="892737"/>
                  </a:lnTo>
                  <a:lnTo>
                    <a:pt x="221930" y="918360"/>
                  </a:lnTo>
                  <a:lnTo>
                    <a:pt x="259356" y="940613"/>
                  </a:lnTo>
                  <a:lnTo>
                    <a:pt x="298798" y="959288"/>
                  </a:lnTo>
                  <a:lnTo>
                    <a:pt x="340057" y="974175"/>
                  </a:lnTo>
                  <a:lnTo>
                    <a:pt x="382936" y="985067"/>
                  </a:lnTo>
                  <a:lnTo>
                    <a:pt x="427236" y="991755"/>
                  </a:lnTo>
                  <a:lnTo>
                    <a:pt x="472758" y="994031"/>
                  </a:lnTo>
                  <a:lnTo>
                    <a:pt x="518281" y="991755"/>
                  </a:lnTo>
                  <a:lnTo>
                    <a:pt x="562582" y="985067"/>
                  </a:lnTo>
                  <a:lnTo>
                    <a:pt x="605461" y="974175"/>
                  </a:lnTo>
                  <a:lnTo>
                    <a:pt x="646721" y="959288"/>
                  </a:lnTo>
                  <a:lnTo>
                    <a:pt x="686163" y="940613"/>
                  </a:lnTo>
                  <a:lnTo>
                    <a:pt x="723589" y="918360"/>
                  </a:lnTo>
                  <a:lnTo>
                    <a:pt x="758802" y="892737"/>
                  </a:lnTo>
                  <a:lnTo>
                    <a:pt x="791601" y="863953"/>
                  </a:lnTo>
                  <a:lnTo>
                    <a:pt x="821790" y="832215"/>
                  </a:lnTo>
                  <a:lnTo>
                    <a:pt x="849170" y="797732"/>
                  </a:lnTo>
                  <a:lnTo>
                    <a:pt x="873543" y="760713"/>
                  </a:lnTo>
                  <a:lnTo>
                    <a:pt x="894710" y="721366"/>
                  </a:lnTo>
                  <a:lnTo>
                    <a:pt x="912473" y="679900"/>
                  </a:lnTo>
                  <a:lnTo>
                    <a:pt x="926634" y="636523"/>
                  </a:lnTo>
                  <a:lnTo>
                    <a:pt x="936995" y="591444"/>
                  </a:lnTo>
                  <a:lnTo>
                    <a:pt x="943356" y="544870"/>
                  </a:lnTo>
                  <a:lnTo>
                    <a:pt x="945521" y="497011"/>
                  </a:lnTo>
                  <a:lnTo>
                    <a:pt x="943356" y="449154"/>
                  </a:lnTo>
                  <a:lnTo>
                    <a:pt x="936995" y="402581"/>
                  </a:lnTo>
                  <a:lnTo>
                    <a:pt x="926634" y="357503"/>
                  </a:lnTo>
                  <a:lnTo>
                    <a:pt x="912473" y="314127"/>
                  </a:lnTo>
                  <a:lnTo>
                    <a:pt x="894710" y="272661"/>
                  </a:lnTo>
                  <a:lnTo>
                    <a:pt x="873543" y="233315"/>
                  </a:lnTo>
                  <a:lnTo>
                    <a:pt x="849170" y="196297"/>
                  </a:lnTo>
                  <a:lnTo>
                    <a:pt x="821790" y="161815"/>
                  </a:lnTo>
                  <a:lnTo>
                    <a:pt x="791601" y="130077"/>
                  </a:lnTo>
                  <a:lnTo>
                    <a:pt x="758802" y="101293"/>
                  </a:lnTo>
                  <a:lnTo>
                    <a:pt x="723589" y="75670"/>
                  </a:lnTo>
                  <a:lnTo>
                    <a:pt x="686163" y="53417"/>
                  </a:lnTo>
                  <a:lnTo>
                    <a:pt x="646721" y="34743"/>
                  </a:lnTo>
                  <a:lnTo>
                    <a:pt x="605461" y="19855"/>
                  </a:lnTo>
                  <a:lnTo>
                    <a:pt x="562582" y="8963"/>
                  </a:lnTo>
                  <a:lnTo>
                    <a:pt x="518281" y="2275"/>
                  </a:lnTo>
                  <a:lnTo>
                    <a:pt x="472758" y="0"/>
                  </a:lnTo>
                  <a:close/>
                </a:path>
              </a:pathLst>
            </a:custGeom>
            <a:solidFill>
              <a:srgbClr val="F1F6F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7105517" y="2600021"/>
              <a:ext cx="1215390" cy="1068705"/>
            </a:xfrm>
            <a:custGeom>
              <a:avLst/>
              <a:gdLst/>
              <a:ahLst/>
              <a:cxnLst/>
              <a:rect l="l" t="t" r="r" b="b"/>
              <a:pathLst>
                <a:path w="1215390" h="1068704">
                  <a:moveTo>
                    <a:pt x="507780" y="0"/>
                  </a:moveTo>
                  <a:lnTo>
                    <a:pt x="461569" y="2183"/>
                  </a:lnTo>
                  <a:lnTo>
                    <a:pt x="416519" y="8607"/>
                  </a:lnTo>
                  <a:lnTo>
                    <a:pt x="372809" y="19083"/>
                  </a:lnTo>
                  <a:lnTo>
                    <a:pt x="330619" y="33422"/>
                  </a:lnTo>
                  <a:lnTo>
                    <a:pt x="290128" y="51436"/>
                  </a:lnTo>
                  <a:lnTo>
                    <a:pt x="251516" y="72936"/>
                  </a:lnTo>
                  <a:lnTo>
                    <a:pt x="214961" y="97732"/>
                  </a:lnTo>
                  <a:lnTo>
                    <a:pt x="180644" y="125638"/>
                  </a:lnTo>
                  <a:lnTo>
                    <a:pt x="148744" y="156462"/>
                  </a:lnTo>
                  <a:lnTo>
                    <a:pt x="119440" y="190018"/>
                  </a:lnTo>
                  <a:lnTo>
                    <a:pt x="92911" y="226116"/>
                  </a:lnTo>
                  <a:lnTo>
                    <a:pt x="69338" y="264568"/>
                  </a:lnTo>
                  <a:lnTo>
                    <a:pt x="48898" y="305184"/>
                  </a:lnTo>
                  <a:lnTo>
                    <a:pt x="31773" y="347776"/>
                  </a:lnTo>
                  <a:lnTo>
                    <a:pt x="18141" y="392156"/>
                  </a:lnTo>
                  <a:lnTo>
                    <a:pt x="8182" y="438134"/>
                  </a:lnTo>
                  <a:lnTo>
                    <a:pt x="2075" y="485522"/>
                  </a:lnTo>
                  <a:lnTo>
                    <a:pt x="0" y="534131"/>
                  </a:lnTo>
                  <a:lnTo>
                    <a:pt x="2075" y="582741"/>
                  </a:lnTo>
                  <a:lnTo>
                    <a:pt x="8182" y="630130"/>
                  </a:lnTo>
                  <a:lnTo>
                    <a:pt x="18141" y="676109"/>
                  </a:lnTo>
                  <a:lnTo>
                    <a:pt x="31773" y="720489"/>
                  </a:lnTo>
                  <a:lnTo>
                    <a:pt x="48898" y="763082"/>
                  </a:lnTo>
                  <a:lnTo>
                    <a:pt x="69338" y="803699"/>
                  </a:lnTo>
                  <a:lnTo>
                    <a:pt x="92911" y="842151"/>
                  </a:lnTo>
                  <a:lnTo>
                    <a:pt x="119440" y="878250"/>
                  </a:lnTo>
                  <a:lnTo>
                    <a:pt x="148744" y="911806"/>
                  </a:lnTo>
                  <a:lnTo>
                    <a:pt x="180644" y="942631"/>
                  </a:lnTo>
                  <a:lnTo>
                    <a:pt x="214961" y="970536"/>
                  </a:lnTo>
                  <a:lnTo>
                    <a:pt x="251516" y="995333"/>
                  </a:lnTo>
                  <a:lnTo>
                    <a:pt x="290128" y="1016833"/>
                  </a:lnTo>
                  <a:lnTo>
                    <a:pt x="330619" y="1034847"/>
                  </a:lnTo>
                  <a:lnTo>
                    <a:pt x="372809" y="1049187"/>
                  </a:lnTo>
                  <a:lnTo>
                    <a:pt x="416519" y="1059663"/>
                  </a:lnTo>
                  <a:lnTo>
                    <a:pt x="461569" y="1066087"/>
                  </a:lnTo>
                  <a:lnTo>
                    <a:pt x="507780" y="1068270"/>
                  </a:lnTo>
                  <a:lnTo>
                    <a:pt x="555491" y="1065573"/>
                  </a:lnTo>
                  <a:lnTo>
                    <a:pt x="601683" y="1057750"/>
                  </a:lnTo>
                  <a:lnTo>
                    <a:pt x="646418" y="1045205"/>
                  </a:lnTo>
                  <a:lnTo>
                    <a:pt x="689759" y="1028343"/>
                  </a:lnTo>
                  <a:lnTo>
                    <a:pt x="731770" y="1007567"/>
                  </a:lnTo>
                  <a:lnTo>
                    <a:pt x="772512" y="983282"/>
                  </a:lnTo>
                  <a:lnTo>
                    <a:pt x="812049" y="955892"/>
                  </a:lnTo>
                  <a:lnTo>
                    <a:pt x="850444" y="925801"/>
                  </a:lnTo>
                  <a:lnTo>
                    <a:pt x="887760" y="893412"/>
                  </a:lnTo>
                  <a:lnTo>
                    <a:pt x="924059" y="859130"/>
                  </a:lnTo>
                  <a:lnTo>
                    <a:pt x="959404" y="823360"/>
                  </a:lnTo>
                  <a:lnTo>
                    <a:pt x="993859" y="786504"/>
                  </a:lnTo>
                  <a:lnTo>
                    <a:pt x="1027485" y="748967"/>
                  </a:lnTo>
                  <a:lnTo>
                    <a:pt x="1060347" y="711153"/>
                  </a:lnTo>
                  <a:lnTo>
                    <a:pt x="1154969" y="600091"/>
                  </a:lnTo>
                  <a:lnTo>
                    <a:pt x="1185399" y="565210"/>
                  </a:lnTo>
                  <a:lnTo>
                    <a:pt x="1215378" y="532072"/>
                  </a:lnTo>
                  <a:lnTo>
                    <a:pt x="1185295" y="499277"/>
                  </a:lnTo>
                  <a:lnTo>
                    <a:pt x="1154748" y="464733"/>
                  </a:lnTo>
                  <a:lnTo>
                    <a:pt x="1059740" y="354633"/>
                  </a:lnTo>
                  <a:lnTo>
                    <a:pt x="1026753" y="317119"/>
                  </a:lnTo>
                  <a:lnTo>
                    <a:pt x="993010" y="279870"/>
                  </a:lnTo>
                  <a:lnTo>
                    <a:pt x="958451" y="243286"/>
                  </a:lnTo>
                  <a:lnTo>
                    <a:pt x="923020" y="207772"/>
                  </a:lnTo>
                  <a:lnTo>
                    <a:pt x="886656" y="173730"/>
                  </a:lnTo>
                  <a:lnTo>
                    <a:pt x="849302" y="141562"/>
                  </a:lnTo>
                  <a:lnTo>
                    <a:pt x="810899" y="111671"/>
                  </a:lnTo>
                  <a:lnTo>
                    <a:pt x="771388" y="84459"/>
                  </a:lnTo>
                  <a:lnTo>
                    <a:pt x="730710" y="60329"/>
                  </a:lnTo>
                  <a:lnTo>
                    <a:pt x="688808" y="39684"/>
                  </a:lnTo>
                  <a:lnTo>
                    <a:pt x="645622" y="22926"/>
                  </a:lnTo>
                  <a:lnTo>
                    <a:pt x="601095" y="10457"/>
                  </a:lnTo>
                  <a:lnTo>
                    <a:pt x="555167" y="2681"/>
                  </a:lnTo>
                  <a:lnTo>
                    <a:pt x="507780" y="0"/>
                  </a:lnTo>
                  <a:close/>
                </a:path>
              </a:pathLst>
            </a:custGeom>
            <a:solidFill>
              <a:srgbClr val="5C9AD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40537" y="2637149"/>
              <a:ext cx="2997835" cy="994410"/>
            </a:xfrm>
            <a:custGeom>
              <a:avLst/>
              <a:gdLst/>
              <a:ahLst/>
              <a:cxnLst/>
              <a:rect l="l" t="t" r="r" b="b"/>
              <a:pathLst>
                <a:path w="2997834" h="994410">
                  <a:moveTo>
                    <a:pt x="945515" y="497014"/>
                  </a:moveTo>
                  <a:lnTo>
                    <a:pt x="943356" y="449148"/>
                  </a:lnTo>
                  <a:lnTo>
                    <a:pt x="936993" y="402577"/>
                  </a:lnTo>
                  <a:lnTo>
                    <a:pt x="926630" y="357505"/>
                  </a:lnTo>
                  <a:lnTo>
                    <a:pt x="912469" y="314121"/>
                  </a:lnTo>
                  <a:lnTo>
                    <a:pt x="894702" y="272656"/>
                  </a:lnTo>
                  <a:lnTo>
                    <a:pt x="873544" y="233311"/>
                  </a:lnTo>
                  <a:lnTo>
                    <a:pt x="849172" y="196291"/>
                  </a:lnTo>
                  <a:lnTo>
                    <a:pt x="821791" y="161810"/>
                  </a:lnTo>
                  <a:lnTo>
                    <a:pt x="791603" y="130073"/>
                  </a:lnTo>
                  <a:lnTo>
                    <a:pt x="758799" y="101295"/>
                  </a:lnTo>
                  <a:lnTo>
                    <a:pt x="723582" y="75666"/>
                  </a:lnTo>
                  <a:lnTo>
                    <a:pt x="686155" y="53416"/>
                  </a:lnTo>
                  <a:lnTo>
                    <a:pt x="646722" y="34734"/>
                  </a:lnTo>
                  <a:lnTo>
                    <a:pt x="605459" y="19850"/>
                  </a:lnTo>
                  <a:lnTo>
                    <a:pt x="562571" y="8966"/>
                  </a:lnTo>
                  <a:lnTo>
                    <a:pt x="518274" y="2273"/>
                  </a:lnTo>
                  <a:lnTo>
                    <a:pt x="472757" y="0"/>
                  </a:lnTo>
                  <a:lnTo>
                    <a:pt x="427228" y="2273"/>
                  </a:lnTo>
                  <a:lnTo>
                    <a:pt x="382930" y="8966"/>
                  </a:lnTo>
                  <a:lnTo>
                    <a:pt x="340055" y="19850"/>
                  </a:lnTo>
                  <a:lnTo>
                    <a:pt x="298792" y="34734"/>
                  </a:lnTo>
                  <a:lnTo>
                    <a:pt x="259346" y="53416"/>
                  </a:lnTo>
                  <a:lnTo>
                    <a:pt x="221919" y="75666"/>
                  </a:lnTo>
                  <a:lnTo>
                    <a:pt x="186715" y="101295"/>
                  </a:lnTo>
                  <a:lnTo>
                    <a:pt x="153911" y="130073"/>
                  </a:lnTo>
                  <a:lnTo>
                    <a:pt x="123723" y="161810"/>
                  </a:lnTo>
                  <a:lnTo>
                    <a:pt x="96342" y="196291"/>
                  </a:lnTo>
                  <a:lnTo>
                    <a:pt x="71970" y="233311"/>
                  </a:lnTo>
                  <a:lnTo>
                    <a:pt x="50800" y="272656"/>
                  </a:lnTo>
                  <a:lnTo>
                    <a:pt x="33045" y="314121"/>
                  </a:lnTo>
                  <a:lnTo>
                    <a:pt x="18884" y="357505"/>
                  </a:lnTo>
                  <a:lnTo>
                    <a:pt x="8521" y="402577"/>
                  </a:lnTo>
                  <a:lnTo>
                    <a:pt x="2159" y="449148"/>
                  </a:lnTo>
                  <a:lnTo>
                    <a:pt x="0" y="497014"/>
                  </a:lnTo>
                  <a:lnTo>
                    <a:pt x="2159" y="544868"/>
                  </a:lnTo>
                  <a:lnTo>
                    <a:pt x="8521" y="591439"/>
                  </a:lnTo>
                  <a:lnTo>
                    <a:pt x="18884" y="636524"/>
                  </a:lnTo>
                  <a:lnTo>
                    <a:pt x="33045" y="679894"/>
                  </a:lnTo>
                  <a:lnTo>
                    <a:pt x="50800" y="721360"/>
                  </a:lnTo>
                  <a:lnTo>
                    <a:pt x="71970" y="760717"/>
                  </a:lnTo>
                  <a:lnTo>
                    <a:pt x="96342" y="797725"/>
                  </a:lnTo>
                  <a:lnTo>
                    <a:pt x="123723" y="832218"/>
                  </a:lnTo>
                  <a:lnTo>
                    <a:pt x="153911" y="863955"/>
                  </a:lnTo>
                  <a:lnTo>
                    <a:pt x="186715" y="892733"/>
                  </a:lnTo>
                  <a:lnTo>
                    <a:pt x="221919" y="918362"/>
                  </a:lnTo>
                  <a:lnTo>
                    <a:pt x="259346" y="940612"/>
                  </a:lnTo>
                  <a:lnTo>
                    <a:pt x="298792" y="959281"/>
                  </a:lnTo>
                  <a:lnTo>
                    <a:pt x="340055" y="974178"/>
                  </a:lnTo>
                  <a:lnTo>
                    <a:pt x="382930" y="985062"/>
                  </a:lnTo>
                  <a:lnTo>
                    <a:pt x="427228" y="991755"/>
                  </a:lnTo>
                  <a:lnTo>
                    <a:pt x="472757" y="994029"/>
                  </a:lnTo>
                  <a:lnTo>
                    <a:pt x="518274" y="991755"/>
                  </a:lnTo>
                  <a:lnTo>
                    <a:pt x="562571" y="985062"/>
                  </a:lnTo>
                  <a:lnTo>
                    <a:pt x="605459" y="974178"/>
                  </a:lnTo>
                  <a:lnTo>
                    <a:pt x="646722" y="959281"/>
                  </a:lnTo>
                  <a:lnTo>
                    <a:pt x="686155" y="940612"/>
                  </a:lnTo>
                  <a:lnTo>
                    <a:pt x="723582" y="918362"/>
                  </a:lnTo>
                  <a:lnTo>
                    <a:pt x="758799" y="892733"/>
                  </a:lnTo>
                  <a:lnTo>
                    <a:pt x="791603" y="863955"/>
                  </a:lnTo>
                  <a:lnTo>
                    <a:pt x="821791" y="832218"/>
                  </a:lnTo>
                  <a:lnTo>
                    <a:pt x="849172" y="797725"/>
                  </a:lnTo>
                  <a:lnTo>
                    <a:pt x="873544" y="760717"/>
                  </a:lnTo>
                  <a:lnTo>
                    <a:pt x="894702" y="721360"/>
                  </a:lnTo>
                  <a:lnTo>
                    <a:pt x="912469" y="679894"/>
                  </a:lnTo>
                  <a:lnTo>
                    <a:pt x="926630" y="636524"/>
                  </a:lnTo>
                  <a:lnTo>
                    <a:pt x="936993" y="591439"/>
                  </a:lnTo>
                  <a:lnTo>
                    <a:pt x="943356" y="544868"/>
                  </a:lnTo>
                  <a:lnTo>
                    <a:pt x="945515" y="497014"/>
                  </a:lnTo>
                  <a:close/>
                </a:path>
                <a:path w="2997834" h="994410">
                  <a:moveTo>
                    <a:pt x="2997327" y="497014"/>
                  </a:moveTo>
                  <a:lnTo>
                    <a:pt x="2994926" y="446201"/>
                  </a:lnTo>
                  <a:lnTo>
                    <a:pt x="2987878" y="396862"/>
                  </a:lnTo>
                  <a:lnTo>
                    <a:pt x="2976422" y="349237"/>
                  </a:lnTo>
                  <a:lnTo>
                    <a:pt x="2960776" y="303568"/>
                  </a:lnTo>
                  <a:lnTo>
                    <a:pt x="2941205" y="260121"/>
                  </a:lnTo>
                  <a:lnTo>
                    <a:pt x="2917914" y="219151"/>
                  </a:lnTo>
                  <a:lnTo>
                    <a:pt x="2891142" y="180886"/>
                  </a:lnTo>
                  <a:lnTo>
                    <a:pt x="2861132" y="145592"/>
                  </a:lnTo>
                  <a:lnTo>
                    <a:pt x="2828112" y="113512"/>
                  </a:lnTo>
                  <a:lnTo>
                    <a:pt x="2792311" y="84886"/>
                  </a:lnTo>
                  <a:lnTo>
                    <a:pt x="2753982" y="59994"/>
                  </a:lnTo>
                  <a:lnTo>
                    <a:pt x="2713342" y="39065"/>
                  </a:lnTo>
                  <a:lnTo>
                    <a:pt x="2670619" y="22352"/>
                  </a:lnTo>
                  <a:lnTo>
                    <a:pt x="2626068" y="10096"/>
                  </a:lnTo>
                  <a:lnTo>
                    <a:pt x="2579916" y="2565"/>
                  </a:lnTo>
                  <a:lnTo>
                    <a:pt x="2532380" y="0"/>
                  </a:lnTo>
                  <a:lnTo>
                    <a:pt x="2484844" y="2565"/>
                  </a:lnTo>
                  <a:lnTo>
                    <a:pt x="2438692" y="10096"/>
                  </a:lnTo>
                  <a:lnTo>
                    <a:pt x="2394140" y="22352"/>
                  </a:lnTo>
                  <a:lnTo>
                    <a:pt x="2351417" y="39065"/>
                  </a:lnTo>
                  <a:lnTo>
                    <a:pt x="2310777" y="59994"/>
                  </a:lnTo>
                  <a:lnTo>
                    <a:pt x="2272449" y="84886"/>
                  </a:lnTo>
                  <a:lnTo>
                    <a:pt x="2236647" y="113512"/>
                  </a:lnTo>
                  <a:lnTo>
                    <a:pt x="2203627" y="145592"/>
                  </a:lnTo>
                  <a:lnTo>
                    <a:pt x="2173617" y="180886"/>
                  </a:lnTo>
                  <a:lnTo>
                    <a:pt x="2146846" y="219151"/>
                  </a:lnTo>
                  <a:lnTo>
                    <a:pt x="2123554" y="260121"/>
                  </a:lnTo>
                  <a:lnTo>
                    <a:pt x="2103970" y="303568"/>
                  </a:lnTo>
                  <a:lnTo>
                    <a:pt x="2088337" y="349237"/>
                  </a:lnTo>
                  <a:lnTo>
                    <a:pt x="2076881" y="396862"/>
                  </a:lnTo>
                  <a:lnTo>
                    <a:pt x="2069833" y="446201"/>
                  </a:lnTo>
                  <a:lnTo>
                    <a:pt x="2067433" y="497014"/>
                  </a:lnTo>
                  <a:lnTo>
                    <a:pt x="2069833" y="547814"/>
                  </a:lnTo>
                  <a:lnTo>
                    <a:pt x="2076881" y="597166"/>
                  </a:lnTo>
                  <a:lnTo>
                    <a:pt x="2088337" y="644791"/>
                  </a:lnTo>
                  <a:lnTo>
                    <a:pt x="2103970" y="690448"/>
                  </a:lnTo>
                  <a:lnTo>
                    <a:pt x="2123554" y="733894"/>
                  </a:lnTo>
                  <a:lnTo>
                    <a:pt x="2146846" y="774877"/>
                  </a:lnTo>
                  <a:lnTo>
                    <a:pt x="2173617" y="813142"/>
                  </a:lnTo>
                  <a:lnTo>
                    <a:pt x="2203627" y="848436"/>
                  </a:lnTo>
                  <a:lnTo>
                    <a:pt x="2236647" y="880516"/>
                  </a:lnTo>
                  <a:lnTo>
                    <a:pt x="2272449" y="909129"/>
                  </a:lnTo>
                  <a:lnTo>
                    <a:pt x="2310777" y="934034"/>
                  </a:lnTo>
                  <a:lnTo>
                    <a:pt x="2351417" y="954963"/>
                  </a:lnTo>
                  <a:lnTo>
                    <a:pt x="2394140" y="971677"/>
                  </a:lnTo>
                  <a:lnTo>
                    <a:pt x="2438692" y="983932"/>
                  </a:lnTo>
                  <a:lnTo>
                    <a:pt x="2484844" y="991463"/>
                  </a:lnTo>
                  <a:lnTo>
                    <a:pt x="2532380" y="994029"/>
                  </a:lnTo>
                  <a:lnTo>
                    <a:pt x="2579916" y="991463"/>
                  </a:lnTo>
                  <a:lnTo>
                    <a:pt x="2626068" y="983932"/>
                  </a:lnTo>
                  <a:lnTo>
                    <a:pt x="2670619" y="971677"/>
                  </a:lnTo>
                  <a:lnTo>
                    <a:pt x="2713342" y="954963"/>
                  </a:lnTo>
                  <a:lnTo>
                    <a:pt x="2753982" y="934034"/>
                  </a:lnTo>
                  <a:lnTo>
                    <a:pt x="2792311" y="909129"/>
                  </a:lnTo>
                  <a:lnTo>
                    <a:pt x="2828112" y="880516"/>
                  </a:lnTo>
                  <a:lnTo>
                    <a:pt x="2861132" y="848436"/>
                  </a:lnTo>
                  <a:lnTo>
                    <a:pt x="2891142" y="813142"/>
                  </a:lnTo>
                  <a:lnTo>
                    <a:pt x="2917914" y="774877"/>
                  </a:lnTo>
                  <a:lnTo>
                    <a:pt x="2941205" y="733894"/>
                  </a:lnTo>
                  <a:lnTo>
                    <a:pt x="2960776" y="690448"/>
                  </a:lnTo>
                  <a:lnTo>
                    <a:pt x="2976422" y="644791"/>
                  </a:lnTo>
                  <a:lnTo>
                    <a:pt x="2987878" y="597166"/>
                  </a:lnTo>
                  <a:lnTo>
                    <a:pt x="2994926" y="547814"/>
                  </a:lnTo>
                  <a:lnTo>
                    <a:pt x="2997327" y="497014"/>
                  </a:lnTo>
                  <a:close/>
                </a:path>
              </a:pathLst>
            </a:custGeom>
            <a:solidFill>
              <a:srgbClr val="F1F6F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0323" y="3541802"/>
              <a:ext cx="6198556" cy="12672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113896" y="4471379"/>
            <a:ext cx="2048763" cy="1073902"/>
            <a:chOff x="7571991" y="4930937"/>
            <a:chExt cx="2259330" cy="1184275"/>
          </a:xfrm>
        </p:grpSpPr>
        <p:sp>
          <p:nvSpPr>
            <p:cNvPr id="21" name="object 21"/>
            <p:cNvSpPr/>
            <p:nvPr/>
          </p:nvSpPr>
          <p:spPr>
            <a:xfrm>
              <a:off x="8723858" y="4930937"/>
              <a:ext cx="1107440" cy="1184275"/>
            </a:xfrm>
            <a:custGeom>
              <a:avLst/>
              <a:gdLst/>
              <a:ahLst/>
              <a:cxnLst/>
              <a:rect l="l" t="t" r="r" b="b"/>
              <a:pathLst>
                <a:path w="1107440" h="1184275">
                  <a:moveTo>
                    <a:pt x="553698" y="0"/>
                  </a:moveTo>
                  <a:lnTo>
                    <a:pt x="508293" y="1962"/>
                  </a:lnTo>
                  <a:lnTo>
                    <a:pt x="463897" y="7748"/>
                  </a:lnTo>
                  <a:lnTo>
                    <a:pt x="420654" y="17205"/>
                  </a:lnTo>
                  <a:lnTo>
                    <a:pt x="378706" y="30180"/>
                  </a:lnTo>
                  <a:lnTo>
                    <a:pt x="338195" y="46522"/>
                  </a:lnTo>
                  <a:lnTo>
                    <a:pt x="299264" y="66076"/>
                  </a:lnTo>
                  <a:lnTo>
                    <a:pt x="262056" y="88692"/>
                  </a:lnTo>
                  <a:lnTo>
                    <a:pt x="226713" y="114217"/>
                  </a:lnTo>
                  <a:lnTo>
                    <a:pt x="193378" y="142498"/>
                  </a:lnTo>
                  <a:lnTo>
                    <a:pt x="162193" y="173382"/>
                  </a:lnTo>
                  <a:lnTo>
                    <a:pt x="133301" y="206718"/>
                  </a:lnTo>
                  <a:lnTo>
                    <a:pt x="106846" y="242352"/>
                  </a:lnTo>
                  <a:lnTo>
                    <a:pt x="82968" y="280133"/>
                  </a:lnTo>
                  <a:lnTo>
                    <a:pt x="61812" y="319907"/>
                  </a:lnTo>
                  <a:lnTo>
                    <a:pt x="43519" y="361523"/>
                  </a:lnTo>
                  <a:lnTo>
                    <a:pt x="28232" y="404828"/>
                  </a:lnTo>
                  <a:lnTo>
                    <a:pt x="16094" y="449669"/>
                  </a:lnTo>
                  <a:lnTo>
                    <a:pt x="7248" y="495894"/>
                  </a:lnTo>
                  <a:lnTo>
                    <a:pt x="1835" y="543351"/>
                  </a:lnTo>
                  <a:lnTo>
                    <a:pt x="0" y="591887"/>
                  </a:lnTo>
                  <a:lnTo>
                    <a:pt x="1835" y="640424"/>
                  </a:lnTo>
                  <a:lnTo>
                    <a:pt x="7248" y="687881"/>
                  </a:lnTo>
                  <a:lnTo>
                    <a:pt x="16094" y="734107"/>
                  </a:lnTo>
                  <a:lnTo>
                    <a:pt x="28232" y="778949"/>
                  </a:lnTo>
                  <a:lnTo>
                    <a:pt x="43519" y="822255"/>
                  </a:lnTo>
                  <a:lnTo>
                    <a:pt x="61812" y="863871"/>
                  </a:lnTo>
                  <a:lnTo>
                    <a:pt x="82968" y="903646"/>
                  </a:lnTo>
                  <a:lnTo>
                    <a:pt x="106846" y="941427"/>
                  </a:lnTo>
                  <a:lnTo>
                    <a:pt x="133301" y="977062"/>
                  </a:lnTo>
                  <a:lnTo>
                    <a:pt x="162193" y="1010398"/>
                  </a:lnTo>
                  <a:lnTo>
                    <a:pt x="193378" y="1041282"/>
                  </a:lnTo>
                  <a:lnTo>
                    <a:pt x="226713" y="1069563"/>
                  </a:lnTo>
                  <a:lnTo>
                    <a:pt x="262056" y="1095088"/>
                  </a:lnTo>
                  <a:lnTo>
                    <a:pt x="299264" y="1117704"/>
                  </a:lnTo>
                  <a:lnTo>
                    <a:pt x="338195" y="1137259"/>
                  </a:lnTo>
                  <a:lnTo>
                    <a:pt x="378706" y="1153600"/>
                  </a:lnTo>
                  <a:lnTo>
                    <a:pt x="420654" y="1166575"/>
                  </a:lnTo>
                  <a:lnTo>
                    <a:pt x="463897" y="1176032"/>
                  </a:lnTo>
                  <a:lnTo>
                    <a:pt x="508293" y="1181818"/>
                  </a:lnTo>
                  <a:lnTo>
                    <a:pt x="553698" y="1183780"/>
                  </a:lnTo>
                  <a:lnTo>
                    <a:pt x="599103" y="1181818"/>
                  </a:lnTo>
                  <a:lnTo>
                    <a:pt x="643498" y="1176032"/>
                  </a:lnTo>
                  <a:lnTo>
                    <a:pt x="686741" y="1166575"/>
                  </a:lnTo>
                  <a:lnTo>
                    <a:pt x="728689" y="1153600"/>
                  </a:lnTo>
                  <a:lnTo>
                    <a:pt x="769200" y="1137259"/>
                  </a:lnTo>
                  <a:lnTo>
                    <a:pt x="808131" y="1117704"/>
                  </a:lnTo>
                  <a:lnTo>
                    <a:pt x="845339" y="1095088"/>
                  </a:lnTo>
                  <a:lnTo>
                    <a:pt x="880682" y="1069563"/>
                  </a:lnTo>
                  <a:lnTo>
                    <a:pt x="914017" y="1041282"/>
                  </a:lnTo>
                  <a:lnTo>
                    <a:pt x="945202" y="1010398"/>
                  </a:lnTo>
                  <a:lnTo>
                    <a:pt x="974093" y="977062"/>
                  </a:lnTo>
                  <a:lnTo>
                    <a:pt x="1000549" y="941427"/>
                  </a:lnTo>
                  <a:lnTo>
                    <a:pt x="1024426" y="903646"/>
                  </a:lnTo>
                  <a:lnTo>
                    <a:pt x="1045583" y="863871"/>
                  </a:lnTo>
                  <a:lnTo>
                    <a:pt x="1063876" y="822255"/>
                  </a:lnTo>
                  <a:lnTo>
                    <a:pt x="1079162" y="778949"/>
                  </a:lnTo>
                  <a:lnTo>
                    <a:pt x="1091300" y="734107"/>
                  </a:lnTo>
                  <a:lnTo>
                    <a:pt x="1100147" y="687881"/>
                  </a:lnTo>
                  <a:lnTo>
                    <a:pt x="1105559" y="640424"/>
                  </a:lnTo>
                  <a:lnTo>
                    <a:pt x="1107395" y="591887"/>
                  </a:lnTo>
                  <a:lnTo>
                    <a:pt x="1105559" y="543351"/>
                  </a:lnTo>
                  <a:lnTo>
                    <a:pt x="1100147" y="495894"/>
                  </a:lnTo>
                  <a:lnTo>
                    <a:pt x="1091300" y="449669"/>
                  </a:lnTo>
                  <a:lnTo>
                    <a:pt x="1079162" y="404828"/>
                  </a:lnTo>
                  <a:lnTo>
                    <a:pt x="1063876" y="361523"/>
                  </a:lnTo>
                  <a:lnTo>
                    <a:pt x="1045583" y="319907"/>
                  </a:lnTo>
                  <a:lnTo>
                    <a:pt x="1024426" y="280133"/>
                  </a:lnTo>
                  <a:lnTo>
                    <a:pt x="1000549" y="242352"/>
                  </a:lnTo>
                  <a:lnTo>
                    <a:pt x="974093" y="206718"/>
                  </a:lnTo>
                  <a:lnTo>
                    <a:pt x="945202" y="173382"/>
                  </a:lnTo>
                  <a:lnTo>
                    <a:pt x="914017" y="142498"/>
                  </a:lnTo>
                  <a:lnTo>
                    <a:pt x="880682" y="114217"/>
                  </a:lnTo>
                  <a:lnTo>
                    <a:pt x="845339" y="88692"/>
                  </a:lnTo>
                  <a:lnTo>
                    <a:pt x="808131" y="66076"/>
                  </a:lnTo>
                  <a:lnTo>
                    <a:pt x="769200" y="46522"/>
                  </a:lnTo>
                  <a:lnTo>
                    <a:pt x="728689" y="30180"/>
                  </a:lnTo>
                  <a:lnTo>
                    <a:pt x="686741" y="17205"/>
                  </a:lnTo>
                  <a:lnTo>
                    <a:pt x="643498" y="7748"/>
                  </a:lnTo>
                  <a:lnTo>
                    <a:pt x="599103" y="1962"/>
                  </a:lnTo>
                  <a:lnTo>
                    <a:pt x="553698" y="0"/>
                  </a:lnTo>
                  <a:close/>
                </a:path>
              </a:pathLst>
            </a:custGeom>
            <a:solidFill>
              <a:srgbClr val="5B9CD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22"/>
            <p:cNvSpPr/>
            <p:nvPr/>
          </p:nvSpPr>
          <p:spPr>
            <a:xfrm>
              <a:off x="7571991" y="4933360"/>
              <a:ext cx="1304290" cy="1169670"/>
            </a:xfrm>
            <a:custGeom>
              <a:avLst/>
              <a:gdLst/>
              <a:ahLst/>
              <a:cxnLst/>
              <a:rect l="l" t="t" r="r" b="b"/>
              <a:pathLst>
                <a:path w="1304290" h="1169670">
                  <a:moveTo>
                    <a:pt x="544719" y="0"/>
                  </a:moveTo>
                  <a:lnTo>
                    <a:pt x="497726" y="2146"/>
                  </a:lnTo>
                  <a:lnTo>
                    <a:pt x="451842" y="8469"/>
                  </a:lnTo>
                  <a:lnTo>
                    <a:pt x="407230" y="18793"/>
                  </a:lnTo>
                  <a:lnTo>
                    <a:pt x="364054" y="32941"/>
                  </a:lnTo>
                  <a:lnTo>
                    <a:pt x="322477" y="50738"/>
                  </a:lnTo>
                  <a:lnTo>
                    <a:pt x="282663" y="72010"/>
                  </a:lnTo>
                  <a:lnTo>
                    <a:pt x="244777" y="96579"/>
                  </a:lnTo>
                  <a:lnTo>
                    <a:pt x="208981" y="124270"/>
                  </a:lnTo>
                  <a:lnTo>
                    <a:pt x="175439" y="154908"/>
                  </a:lnTo>
                  <a:lnTo>
                    <a:pt x="144315" y="188317"/>
                  </a:lnTo>
                  <a:lnTo>
                    <a:pt x="115772" y="224321"/>
                  </a:lnTo>
                  <a:lnTo>
                    <a:pt x="89974" y="262745"/>
                  </a:lnTo>
                  <a:lnTo>
                    <a:pt x="67085" y="303413"/>
                  </a:lnTo>
                  <a:lnTo>
                    <a:pt x="47269" y="346149"/>
                  </a:lnTo>
                  <a:lnTo>
                    <a:pt x="30688" y="390777"/>
                  </a:lnTo>
                  <a:lnTo>
                    <a:pt x="17507" y="437123"/>
                  </a:lnTo>
                  <a:lnTo>
                    <a:pt x="7890" y="485010"/>
                  </a:lnTo>
                  <a:lnTo>
                    <a:pt x="1999" y="534262"/>
                  </a:lnTo>
                  <a:lnTo>
                    <a:pt x="0" y="584705"/>
                  </a:lnTo>
                  <a:lnTo>
                    <a:pt x="1999" y="635148"/>
                  </a:lnTo>
                  <a:lnTo>
                    <a:pt x="7890" y="684402"/>
                  </a:lnTo>
                  <a:lnTo>
                    <a:pt x="17507" y="732290"/>
                  </a:lnTo>
                  <a:lnTo>
                    <a:pt x="30688" y="778636"/>
                  </a:lnTo>
                  <a:lnTo>
                    <a:pt x="47269" y="823265"/>
                  </a:lnTo>
                  <a:lnTo>
                    <a:pt x="67085" y="866002"/>
                  </a:lnTo>
                  <a:lnTo>
                    <a:pt x="89974" y="906670"/>
                  </a:lnTo>
                  <a:lnTo>
                    <a:pt x="115772" y="945094"/>
                  </a:lnTo>
                  <a:lnTo>
                    <a:pt x="144315" y="981098"/>
                  </a:lnTo>
                  <a:lnTo>
                    <a:pt x="175439" y="1014508"/>
                  </a:lnTo>
                  <a:lnTo>
                    <a:pt x="208981" y="1045146"/>
                  </a:lnTo>
                  <a:lnTo>
                    <a:pt x="244777" y="1072837"/>
                  </a:lnTo>
                  <a:lnTo>
                    <a:pt x="282663" y="1097406"/>
                  </a:lnTo>
                  <a:lnTo>
                    <a:pt x="322477" y="1118678"/>
                  </a:lnTo>
                  <a:lnTo>
                    <a:pt x="364054" y="1136475"/>
                  </a:lnTo>
                  <a:lnTo>
                    <a:pt x="407230" y="1150624"/>
                  </a:lnTo>
                  <a:lnTo>
                    <a:pt x="451842" y="1160947"/>
                  </a:lnTo>
                  <a:lnTo>
                    <a:pt x="497726" y="1167270"/>
                  </a:lnTo>
                  <a:lnTo>
                    <a:pt x="544719" y="1169417"/>
                  </a:lnTo>
                  <a:lnTo>
                    <a:pt x="591098" y="1166994"/>
                  </a:lnTo>
                  <a:lnTo>
                    <a:pt x="636137" y="1159943"/>
                  </a:lnTo>
                  <a:lnTo>
                    <a:pt x="679887" y="1148593"/>
                  </a:lnTo>
                  <a:lnTo>
                    <a:pt x="722397" y="1133270"/>
                  </a:lnTo>
                  <a:lnTo>
                    <a:pt x="763717" y="1114302"/>
                  </a:lnTo>
                  <a:lnTo>
                    <a:pt x="803898" y="1092018"/>
                  </a:lnTo>
                  <a:lnTo>
                    <a:pt x="842988" y="1066743"/>
                  </a:lnTo>
                  <a:lnTo>
                    <a:pt x="881039" y="1038807"/>
                  </a:lnTo>
                  <a:lnTo>
                    <a:pt x="918100" y="1008536"/>
                  </a:lnTo>
                  <a:lnTo>
                    <a:pt x="954221" y="976259"/>
                  </a:lnTo>
                  <a:lnTo>
                    <a:pt x="989451" y="942302"/>
                  </a:lnTo>
                  <a:lnTo>
                    <a:pt x="1023842" y="906994"/>
                  </a:lnTo>
                  <a:lnTo>
                    <a:pt x="1057442" y="870661"/>
                  </a:lnTo>
                  <a:lnTo>
                    <a:pt x="1090302" y="833632"/>
                  </a:lnTo>
                  <a:lnTo>
                    <a:pt x="1122472" y="796235"/>
                  </a:lnTo>
                  <a:lnTo>
                    <a:pt x="1154002" y="758796"/>
                  </a:lnTo>
                  <a:lnTo>
                    <a:pt x="1245249" y="649507"/>
                  </a:lnTo>
                  <a:lnTo>
                    <a:pt x="1274717" y="615178"/>
                  </a:lnTo>
                  <a:lnTo>
                    <a:pt x="1303794" y="582447"/>
                  </a:lnTo>
                  <a:lnTo>
                    <a:pt x="1274616" y="550055"/>
                  </a:lnTo>
                  <a:lnTo>
                    <a:pt x="1245036" y="516062"/>
                  </a:lnTo>
                  <a:lnTo>
                    <a:pt x="1215007" y="480794"/>
                  </a:lnTo>
                  <a:lnTo>
                    <a:pt x="1153417" y="407738"/>
                  </a:lnTo>
                  <a:lnTo>
                    <a:pt x="1121763" y="370603"/>
                  </a:lnTo>
                  <a:lnTo>
                    <a:pt x="1089474" y="333498"/>
                  </a:lnTo>
                  <a:lnTo>
                    <a:pt x="1056504" y="296750"/>
                  </a:lnTo>
                  <a:lnTo>
                    <a:pt x="1022806" y="260685"/>
                  </a:lnTo>
                  <a:lnTo>
                    <a:pt x="988334" y="225630"/>
                  </a:lnTo>
                  <a:lnTo>
                    <a:pt x="953040" y="191911"/>
                  </a:lnTo>
                  <a:lnTo>
                    <a:pt x="916879" y="159854"/>
                  </a:lnTo>
                  <a:lnTo>
                    <a:pt x="879805" y="129785"/>
                  </a:lnTo>
                  <a:lnTo>
                    <a:pt x="841769" y="102032"/>
                  </a:lnTo>
                  <a:lnTo>
                    <a:pt x="802727" y="76921"/>
                  </a:lnTo>
                  <a:lnTo>
                    <a:pt x="762631" y="54777"/>
                  </a:lnTo>
                  <a:lnTo>
                    <a:pt x="721435" y="35927"/>
                  </a:lnTo>
                  <a:lnTo>
                    <a:pt x="679092" y="20699"/>
                  </a:lnTo>
                  <a:lnTo>
                    <a:pt x="635556" y="9417"/>
                  </a:lnTo>
                  <a:lnTo>
                    <a:pt x="590781" y="2408"/>
                  </a:lnTo>
                  <a:lnTo>
                    <a:pt x="544719" y="0"/>
                  </a:lnTo>
                  <a:close/>
                </a:path>
              </a:pathLst>
            </a:custGeom>
            <a:solidFill>
              <a:srgbClr val="5C9AD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23"/>
            <p:cNvSpPr/>
            <p:nvPr/>
          </p:nvSpPr>
          <p:spPr>
            <a:xfrm>
              <a:off x="7609560" y="4973994"/>
              <a:ext cx="1014730" cy="1088390"/>
            </a:xfrm>
            <a:custGeom>
              <a:avLst/>
              <a:gdLst/>
              <a:ahLst/>
              <a:cxnLst/>
              <a:rect l="l" t="t" r="r" b="b"/>
              <a:pathLst>
                <a:path w="1014729" h="1088389">
                  <a:moveTo>
                    <a:pt x="507150" y="0"/>
                  </a:moveTo>
                  <a:lnTo>
                    <a:pt x="460996" y="2223"/>
                  </a:lnTo>
                  <a:lnTo>
                    <a:pt x="416002" y="8767"/>
                  </a:lnTo>
                  <a:lnTo>
                    <a:pt x="372347" y="19438"/>
                  </a:lnTo>
                  <a:lnTo>
                    <a:pt x="330209" y="34044"/>
                  </a:lnTo>
                  <a:lnTo>
                    <a:pt x="289769" y="52394"/>
                  </a:lnTo>
                  <a:lnTo>
                    <a:pt x="251204" y="74294"/>
                  </a:lnTo>
                  <a:lnTo>
                    <a:pt x="214695" y="99552"/>
                  </a:lnTo>
                  <a:lnTo>
                    <a:pt x="180420" y="127977"/>
                  </a:lnTo>
                  <a:lnTo>
                    <a:pt x="148560" y="159375"/>
                  </a:lnTo>
                  <a:lnTo>
                    <a:pt x="119292" y="193555"/>
                  </a:lnTo>
                  <a:lnTo>
                    <a:pt x="92796" y="230325"/>
                  </a:lnTo>
                  <a:lnTo>
                    <a:pt x="69252" y="269492"/>
                  </a:lnTo>
                  <a:lnTo>
                    <a:pt x="48838" y="310864"/>
                  </a:lnTo>
                  <a:lnTo>
                    <a:pt x="31734" y="354249"/>
                  </a:lnTo>
                  <a:lnTo>
                    <a:pt x="18119" y="399455"/>
                  </a:lnTo>
                  <a:lnTo>
                    <a:pt x="8172" y="446288"/>
                  </a:lnTo>
                  <a:lnTo>
                    <a:pt x="2073" y="494558"/>
                  </a:lnTo>
                  <a:lnTo>
                    <a:pt x="0" y="544071"/>
                  </a:lnTo>
                  <a:lnTo>
                    <a:pt x="2073" y="593586"/>
                  </a:lnTo>
                  <a:lnTo>
                    <a:pt x="8172" y="641856"/>
                  </a:lnTo>
                  <a:lnTo>
                    <a:pt x="18119" y="688691"/>
                  </a:lnTo>
                  <a:lnTo>
                    <a:pt x="31734" y="733897"/>
                  </a:lnTo>
                  <a:lnTo>
                    <a:pt x="48838" y="777282"/>
                  </a:lnTo>
                  <a:lnTo>
                    <a:pt x="69252" y="818655"/>
                  </a:lnTo>
                  <a:lnTo>
                    <a:pt x="92796" y="857822"/>
                  </a:lnTo>
                  <a:lnTo>
                    <a:pt x="119292" y="894592"/>
                  </a:lnTo>
                  <a:lnTo>
                    <a:pt x="148560" y="928773"/>
                  </a:lnTo>
                  <a:lnTo>
                    <a:pt x="180420" y="960172"/>
                  </a:lnTo>
                  <a:lnTo>
                    <a:pt x="214695" y="988597"/>
                  </a:lnTo>
                  <a:lnTo>
                    <a:pt x="251204" y="1013855"/>
                  </a:lnTo>
                  <a:lnTo>
                    <a:pt x="289769" y="1035755"/>
                  </a:lnTo>
                  <a:lnTo>
                    <a:pt x="330209" y="1054105"/>
                  </a:lnTo>
                  <a:lnTo>
                    <a:pt x="372347" y="1068711"/>
                  </a:lnTo>
                  <a:lnTo>
                    <a:pt x="416002" y="1079382"/>
                  </a:lnTo>
                  <a:lnTo>
                    <a:pt x="460996" y="1085926"/>
                  </a:lnTo>
                  <a:lnTo>
                    <a:pt x="507150" y="1088149"/>
                  </a:lnTo>
                  <a:lnTo>
                    <a:pt x="553304" y="1085926"/>
                  </a:lnTo>
                  <a:lnTo>
                    <a:pt x="598299" y="1079382"/>
                  </a:lnTo>
                  <a:lnTo>
                    <a:pt x="641955" y="1068711"/>
                  </a:lnTo>
                  <a:lnTo>
                    <a:pt x="684093" y="1054105"/>
                  </a:lnTo>
                  <a:lnTo>
                    <a:pt x="724534" y="1035755"/>
                  </a:lnTo>
                  <a:lnTo>
                    <a:pt x="763099" y="1013855"/>
                  </a:lnTo>
                  <a:lnTo>
                    <a:pt x="799609" y="988597"/>
                  </a:lnTo>
                  <a:lnTo>
                    <a:pt x="833884" y="960172"/>
                  </a:lnTo>
                  <a:lnTo>
                    <a:pt x="865745" y="928773"/>
                  </a:lnTo>
                  <a:lnTo>
                    <a:pt x="895014" y="894592"/>
                  </a:lnTo>
                  <a:lnTo>
                    <a:pt x="921510" y="857822"/>
                  </a:lnTo>
                  <a:lnTo>
                    <a:pt x="945054" y="818655"/>
                  </a:lnTo>
                  <a:lnTo>
                    <a:pt x="965469" y="777282"/>
                  </a:lnTo>
                  <a:lnTo>
                    <a:pt x="982573" y="733897"/>
                  </a:lnTo>
                  <a:lnTo>
                    <a:pt x="996188" y="688691"/>
                  </a:lnTo>
                  <a:lnTo>
                    <a:pt x="1006135" y="641856"/>
                  </a:lnTo>
                  <a:lnTo>
                    <a:pt x="1012235" y="593586"/>
                  </a:lnTo>
                  <a:lnTo>
                    <a:pt x="1014308" y="544071"/>
                  </a:lnTo>
                  <a:lnTo>
                    <a:pt x="1012235" y="494558"/>
                  </a:lnTo>
                  <a:lnTo>
                    <a:pt x="1006135" y="446288"/>
                  </a:lnTo>
                  <a:lnTo>
                    <a:pt x="996188" y="399455"/>
                  </a:lnTo>
                  <a:lnTo>
                    <a:pt x="982573" y="354249"/>
                  </a:lnTo>
                  <a:lnTo>
                    <a:pt x="965469" y="310864"/>
                  </a:lnTo>
                  <a:lnTo>
                    <a:pt x="945054" y="269492"/>
                  </a:lnTo>
                  <a:lnTo>
                    <a:pt x="921510" y="230325"/>
                  </a:lnTo>
                  <a:lnTo>
                    <a:pt x="895014" y="193555"/>
                  </a:lnTo>
                  <a:lnTo>
                    <a:pt x="865745" y="159375"/>
                  </a:lnTo>
                  <a:lnTo>
                    <a:pt x="833884" y="127977"/>
                  </a:lnTo>
                  <a:lnTo>
                    <a:pt x="799609" y="99552"/>
                  </a:lnTo>
                  <a:lnTo>
                    <a:pt x="763099" y="74294"/>
                  </a:lnTo>
                  <a:lnTo>
                    <a:pt x="724534" y="52394"/>
                  </a:lnTo>
                  <a:lnTo>
                    <a:pt x="684093" y="34044"/>
                  </a:lnTo>
                  <a:lnTo>
                    <a:pt x="641955" y="19438"/>
                  </a:lnTo>
                  <a:lnTo>
                    <a:pt x="598299" y="8767"/>
                  </a:lnTo>
                  <a:lnTo>
                    <a:pt x="553304" y="2223"/>
                  </a:lnTo>
                  <a:lnTo>
                    <a:pt x="507150" y="0"/>
                  </a:lnTo>
                  <a:close/>
                </a:path>
              </a:pathLst>
            </a:custGeom>
            <a:solidFill>
              <a:srgbClr val="F1F6F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19236" y="3588082"/>
            <a:ext cx="552210" cy="53138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1" marR="4607" algn="ctr">
              <a:lnSpc>
                <a:spcPct val="103000"/>
              </a:lnSpc>
              <a:spcBef>
                <a:spcPts val="91"/>
              </a:spcBef>
            </a:pPr>
            <a:r>
              <a:rPr sz="861" b="1" spc="-5" dirty="0">
                <a:solidFill>
                  <a:srgbClr val="231F20"/>
                </a:solidFill>
                <a:latin typeface="Calibri"/>
                <a:cs typeface="Calibri"/>
              </a:rPr>
              <a:t>Identify  </a:t>
            </a:r>
            <a:r>
              <a:rPr sz="816" b="1" spc="-14" dirty="0">
                <a:solidFill>
                  <a:srgbClr val="231F20"/>
                </a:solidFill>
                <a:latin typeface="Calibri"/>
                <a:cs typeface="Calibri"/>
              </a:rPr>
              <a:t>slums</a:t>
            </a:r>
            <a:r>
              <a:rPr sz="816" b="1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16" b="1" spc="-18" dirty="0">
                <a:solidFill>
                  <a:srgbClr val="231F20"/>
                </a:solidFill>
                <a:latin typeface="Calibri"/>
                <a:cs typeface="Calibri"/>
              </a:rPr>
              <a:t>where  </a:t>
            </a:r>
            <a:r>
              <a:rPr sz="816" b="1" spc="-14" dirty="0">
                <a:solidFill>
                  <a:srgbClr val="231F20"/>
                </a:solidFill>
                <a:latin typeface="Calibri"/>
                <a:cs typeface="Calibri"/>
              </a:rPr>
              <a:t>in-situ </a:t>
            </a:r>
            <a:r>
              <a:rPr sz="816" b="1" spc="-18" dirty="0">
                <a:solidFill>
                  <a:srgbClr val="231F20"/>
                </a:solidFill>
                <a:latin typeface="Calibri"/>
                <a:cs typeface="Calibri"/>
              </a:rPr>
              <a:t>dev  can</a:t>
            </a:r>
            <a:r>
              <a:rPr sz="816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16" b="1" spc="-18" dirty="0">
                <a:solidFill>
                  <a:srgbClr val="231F20"/>
                </a:solidFill>
                <a:latin typeface="Calibri"/>
                <a:cs typeface="Calibri"/>
              </a:rPr>
              <a:t>happen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48506" y="3555358"/>
            <a:ext cx="613823" cy="601077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marR="4607" algn="ctr">
              <a:lnSpc>
                <a:spcPct val="112900"/>
              </a:lnSpc>
              <a:spcBef>
                <a:spcPts val="82"/>
              </a:spcBef>
            </a:pPr>
            <a:r>
              <a:rPr sz="861" b="1" spc="-5" dirty="0">
                <a:solidFill>
                  <a:srgbClr val="231F20"/>
                </a:solidFill>
                <a:latin typeface="Calibri"/>
                <a:cs typeface="Calibri"/>
              </a:rPr>
              <a:t>Plan </a:t>
            </a:r>
            <a:r>
              <a:rPr sz="861" b="1" spc="-9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861" b="1" spc="-7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61" b="1" spc="-5" dirty="0">
                <a:solidFill>
                  <a:srgbClr val="231F20"/>
                </a:solidFill>
                <a:latin typeface="Calibri"/>
                <a:cs typeface="Calibri"/>
              </a:rPr>
              <a:t>each  ULB</a:t>
            </a:r>
            <a:endParaRPr sz="861">
              <a:latin typeface="Calibri"/>
              <a:cs typeface="Calibri"/>
            </a:endParaRPr>
          </a:p>
          <a:p>
            <a:pPr marL="78887" marR="71977" algn="ctr">
              <a:lnSpc>
                <a:spcPct val="112900"/>
              </a:lnSpc>
            </a:pPr>
            <a:r>
              <a:rPr sz="861" b="1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61" b="1" spc="-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61" b="1" spc="-5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sz="861" b="1" spc="-9" dirty="0">
                <a:solidFill>
                  <a:srgbClr val="231F20"/>
                </a:solidFill>
                <a:latin typeface="Calibri"/>
                <a:cs typeface="Calibri"/>
              </a:rPr>
              <a:t>gn</a:t>
            </a:r>
            <a:r>
              <a:rPr sz="861" b="1" spc="-14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61" b="1" spc="-1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61" b="1" spc="-5" dirty="0">
                <a:solidFill>
                  <a:srgbClr val="231F20"/>
                </a:solidFill>
                <a:latin typeface="Calibri"/>
                <a:cs typeface="Calibri"/>
              </a:rPr>
              <a:t>e  </a:t>
            </a:r>
            <a:r>
              <a:rPr sz="861" b="1" spc="-9" dirty="0">
                <a:solidFill>
                  <a:srgbClr val="231F20"/>
                </a:solidFill>
                <a:latin typeface="Calibri"/>
                <a:cs typeface="Calibri"/>
              </a:rPr>
              <a:t>core</a:t>
            </a:r>
            <a:r>
              <a:rPr sz="861" b="1" spc="-7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61" b="1" spc="-9" dirty="0">
                <a:solidFill>
                  <a:srgbClr val="231F20"/>
                </a:solidFill>
                <a:latin typeface="Calibri"/>
                <a:cs typeface="Calibri"/>
              </a:rPr>
              <a:t>team</a:t>
            </a:r>
            <a:endParaRPr sz="861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77980" y="3595790"/>
            <a:ext cx="457200" cy="535056"/>
          </a:xfrm>
          <a:prstGeom prst="rect">
            <a:avLst/>
          </a:prstGeom>
        </p:spPr>
        <p:txBody>
          <a:bodyPr vert="horz" wrap="square" lIns="0" tIns="21881" rIns="0" bIns="0" rtlCol="0">
            <a:spAutoFit/>
          </a:bodyPr>
          <a:lstStyle/>
          <a:p>
            <a:pPr marL="11516" marR="4607" algn="ctr">
              <a:lnSpc>
                <a:spcPts val="1016"/>
              </a:lnSpc>
              <a:spcBef>
                <a:spcPts val="172"/>
              </a:spcBef>
            </a:pPr>
            <a:r>
              <a:rPr sz="861" b="1" spc="-27" dirty="0">
                <a:solidFill>
                  <a:srgbClr val="231F20"/>
                </a:solidFill>
                <a:latin typeface="Calibri"/>
                <a:cs typeface="Calibri"/>
              </a:rPr>
              <a:t>Train</a:t>
            </a:r>
            <a:r>
              <a:rPr sz="861" b="1" spc="-7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61" b="1" spc="-18" dirty="0">
                <a:solidFill>
                  <a:srgbClr val="231F20"/>
                </a:solidFill>
                <a:latin typeface="Calibri"/>
                <a:cs typeface="Calibri"/>
              </a:rPr>
              <a:t>core  team </a:t>
            </a:r>
            <a:r>
              <a:rPr sz="861" b="1" spc="-14" dirty="0">
                <a:solidFill>
                  <a:srgbClr val="231F20"/>
                </a:solidFill>
                <a:latin typeface="Calibri"/>
                <a:cs typeface="Calibri"/>
              </a:rPr>
              <a:t>as  </a:t>
            </a:r>
            <a:r>
              <a:rPr sz="861" b="1" spc="-18" dirty="0">
                <a:solidFill>
                  <a:srgbClr val="231F20"/>
                </a:solidFill>
                <a:latin typeface="Calibri"/>
                <a:cs typeface="Calibri"/>
              </a:rPr>
              <a:t>master  trainers</a:t>
            </a:r>
            <a:endParaRPr sz="861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76220" y="3656764"/>
            <a:ext cx="547604" cy="41311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0941" marR="4607" algn="ctr">
              <a:spcBef>
                <a:spcPts val="122"/>
              </a:spcBef>
            </a:pPr>
            <a:r>
              <a:rPr sz="861" b="1" spc="-5" dirty="0">
                <a:solidFill>
                  <a:srgbClr val="231F20"/>
                </a:solidFill>
                <a:latin typeface="Calibri"/>
                <a:cs typeface="Calibri"/>
              </a:rPr>
              <a:t>Capacity  Building</a:t>
            </a:r>
            <a:r>
              <a:rPr sz="861" b="1" spc="-7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61" b="1" spc="-9" dirty="0">
                <a:solidFill>
                  <a:srgbClr val="231F20"/>
                </a:solidFill>
                <a:latin typeface="Calibri"/>
                <a:cs typeface="Calibri"/>
              </a:rPr>
              <a:t>for  </a:t>
            </a:r>
            <a:r>
              <a:rPr sz="861" b="1" spc="-14" dirty="0">
                <a:solidFill>
                  <a:srgbClr val="231F20"/>
                </a:solidFill>
                <a:latin typeface="Calibri"/>
                <a:cs typeface="Calibri"/>
              </a:rPr>
              <a:t>SDA</a:t>
            </a:r>
            <a:endParaRPr sz="861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90678" y="3787321"/>
            <a:ext cx="208446" cy="14817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861" b="1" spc="-32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61" b="1" spc="-4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61" b="1" spc="-32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861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74980" y="3793138"/>
            <a:ext cx="546452" cy="14817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861" b="1" spc="-27" dirty="0">
                <a:solidFill>
                  <a:srgbClr val="231F20"/>
                </a:solidFill>
                <a:latin typeface="Calibri"/>
                <a:cs typeface="Calibri"/>
              </a:rPr>
              <a:t>IGAP</a:t>
            </a:r>
            <a:r>
              <a:rPr sz="861" b="1" spc="-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61" b="1" spc="-23" dirty="0">
                <a:solidFill>
                  <a:srgbClr val="231F20"/>
                </a:solidFill>
                <a:latin typeface="Calibri"/>
                <a:cs typeface="Calibri"/>
              </a:rPr>
              <a:t>results</a:t>
            </a:r>
            <a:endParaRPr sz="861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07156" y="4674944"/>
            <a:ext cx="604034" cy="610224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11516" marR="4607" indent="-576" algn="ctr">
              <a:lnSpc>
                <a:spcPts val="1486"/>
              </a:lnSpc>
              <a:spcBef>
                <a:spcPts val="258"/>
              </a:spcBef>
            </a:pPr>
            <a:r>
              <a:rPr sz="1360" b="1" spc="-63" dirty="0">
                <a:solidFill>
                  <a:srgbClr val="231F20"/>
                </a:solidFill>
                <a:latin typeface="Calibri"/>
                <a:cs typeface="Calibri"/>
              </a:rPr>
              <a:t>Part </a:t>
            </a:r>
            <a:r>
              <a:rPr sz="1360" b="1" spc="-54" dirty="0">
                <a:solidFill>
                  <a:srgbClr val="231F20"/>
                </a:solidFill>
                <a:latin typeface="Calibri"/>
                <a:cs typeface="Calibri"/>
              </a:rPr>
              <a:t>of  </a:t>
            </a:r>
            <a:r>
              <a:rPr sz="1360" b="1" spc="-63" dirty="0">
                <a:solidFill>
                  <a:srgbClr val="231F20"/>
                </a:solidFill>
                <a:latin typeface="Calibri"/>
                <a:cs typeface="Calibri"/>
              </a:rPr>
              <a:t>1000 </a:t>
            </a:r>
            <a:r>
              <a:rPr sz="1360" b="1" spc="-59" dirty="0">
                <a:solidFill>
                  <a:srgbClr val="231F20"/>
                </a:solidFill>
                <a:latin typeface="Calibri"/>
                <a:cs typeface="Calibri"/>
              </a:rPr>
              <a:t>for  </a:t>
            </a:r>
            <a:r>
              <a:rPr sz="1360" b="1" spc="-50" dirty="0">
                <a:solidFill>
                  <a:srgbClr val="231F20"/>
                </a:solidFill>
                <a:latin typeface="Calibri"/>
                <a:cs typeface="Calibri"/>
              </a:rPr>
              <a:t>first</a:t>
            </a:r>
            <a:r>
              <a:rPr sz="136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60" b="1" spc="-63" dirty="0">
                <a:solidFill>
                  <a:srgbClr val="231F20"/>
                </a:solidFill>
                <a:latin typeface="Calibri"/>
                <a:cs typeface="Calibri"/>
              </a:rPr>
              <a:t>year</a:t>
            </a:r>
            <a:endParaRPr sz="136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11700" y="4548078"/>
            <a:ext cx="1102117" cy="950147"/>
          </a:xfrm>
          <a:prstGeom prst="rect">
            <a:avLst/>
          </a:prstGeom>
          <a:solidFill>
            <a:srgbClr val="93C955"/>
          </a:solidFill>
        </p:spPr>
        <p:txBody>
          <a:bodyPr vert="horz" wrap="square" lIns="0" tIns="103647" rIns="0" bIns="0" rtlCol="0">
            <a:spAutoFit/>
          </a:bodyPr>
          <a:lstStyle/>
          <a:p>
            <a:pPr marL="215356" marR="198081" algn="ctr">
              <a:lnSpc>
                <a:spcPct val="101800"/>
              </a:lnSpc>
              <a:spcBef>
                <a:spcPts val="816"/>
              </a:spcBef>
            </a:pPr>
            <a:r>
              <a:rPr sz="1360" spc="-77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60" spc="-63" dirty="0">
                <a:solidFill>
                  <a:srgbClr val="231F20"/>
                </a:solidFill>
                <a:latin typeface="Calibri"/>
                <a:cs typeface="Calibri"/>
              </a:rPr>
              <a:t>hen</a:t>
            </a:r>
            <a:r>
              <a:rPr sz="1360" spc="-77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360" spc="-59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60" spc="-63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60" spc="-59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60" spc="-27" dirty="0">
                <a:solidFill>
                  <a:srgbClr val="231F20"/>
                </a:solidFill>
                <a:latin typeface="Calibri"/>
                <a:cs typeface="Calibri"/>
              </a:rPr>
              <a:t>l  </a:t>
            </a:r>
            <a:r>
              <a:rPr sz="1360" spc="-54" dirty="0">
                <a:solidFill>
                  <a:srgbClr val="231F20"/>
                </a:solidFill>
                <a:latin typeface="Calibri"/>
                <a:cs typeface="Calibri"/>
              </a:rPr>
              <a:t>(23)</a:t>
            </a:r>
            <a:endParaRPr sz="1360">
              <a:latin typeface="Calibri"/>
              <a:cs typeface="Calibri"/>
            </a:endParaRPr>
          </a:p>
          <a:p>
            <a:pPr marL="9789" algn="ctr">
              <a:spcBef>
                <a:spcPts val="32"/>
              </a:spcBef>
            </a:pPr>
            <a:r>
              <a:rPr sz="1360" spc="-50" dirty="0">
                <a:solidFill>
                  <a:srgbClr val="231F20"/>
                </a:solidFill>
                <a:latin typeface="Calibri"/>
                <a:cs typeface="Calibri"/>
              </a:rPr>
              <a:t>Jatni</a:t>
            </a:r>
            <a:r>
              <a:rPr sz="1360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60" spc="-50" dirty="0">
                <a:solidFill>
                  <a:srgbClr val="231F20"/>
                </a:solidFill>
                <a:latin typeface="Calibri"/>
                <a:cs typeface="Calibri"/>
              </a:rPr>
              <a:t>(7)</a:t>
            </a:r>
            <a:endParaRPr sz="1360">
              <a:latin typeface="Calibri"/>
              <a:cs typeface="Calibri"/>
            </a:endParaRPr>
          </a:p>
          <a:p>
            <a:pPr marL="9789" algn="ctr">
              <a:spcBef>
                <a:spcPts val="27"/>
              </a:spcBef>
            </a:pPr>
            <a:r>
              <a:rPr sz="1360" spc="-63" dirty="0">
                <a:solidFill>
                  <a:srgbClr val="231F20"/>
                </a:solidFill>
                <a:latin typeface="Calibri"/>
                <a:cs typeface="Calibri"/>
              </a:rPr>
              <a:t>Khurda</a:t>
            </a:r>
            <a:r>
              <a:rPr sz="1360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60" spc="-54" dirty="0">
                <a:solidFill>
                  <a:srgbClr val="231F20"/>
                </a:solidFill>
                <a:latin typeface="Calibri"/>
                <a:cs typeface="Calibri"/>
              </a:rPr>
              <a:t>(15)</a:t>
            </a:r>
            <a:endParaRPr sz="136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14232" y="4555547"/>
            <a:ext cx="851636" cy="648931"/>
          </a:xfrm>
          <a:prstGeom prst="rect">
            <a:avLst/>
          </a:prstGeom>
          <a:solidFill>
            <a:srgbClr val="F7EC15"/>
          </a:solidFill>
        </p:spPr>
        <p:txBody>
          <a:bodyPr vert="horz" wrap="square" lIns="0" tIns="4607" rIns="0" bIns="0" rtlCol="0">
            <a:spAutoFit/>
          </a:bodyPr>
          <a:lstStyle/>
          <a:p>
            <a:pPr marL="75432" marR="56430" indent="177352">
              <a:lnSpc>
                <a:spcPts val="1650"/>
              </a:lnSpc>
              <a:spcBef>
                <a:spcPts val="36"/>
              </a:spcBef>
            </a:pPr>
            <a:r>
              <a:rPr sz="1270" spc="-5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be  c</a:t>
            </a:r>
            <a:r>
              <a:rPr sz="1270" spc="-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270" spc="1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2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270" spc="-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endParaRPr sz="1270">
              <a:latin typeface="Calibri"/>
              <a:cs typeface="Calibri"/>
            </a:endParaRPr>
          </a:p>
          <a:p>
            <a:pPr marL="85221">
              <a:spcBef>
                <a:spcPts val="82"/>
              </a:spcBef>
            </a:pP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Oct</a:t>
            </a:r>
            <a:r>
              <a:rPr sz="1270" spc="-7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31</a:t>
            </a:r>
            <a:r>
              <a:rPr sz="952" spc="6" baseline="55555" dirty="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endParaRPr sz="952" baseline="55555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44140" y="4559281"/>
            <a:ext cx="851636" cy="422189"/>
          </a:xfrm>
          <a:prstGeom prst="rect">
            <a:avLst/>
          </a:prstGeom>
          <a:solidFill>
            <a:srgbClr val="F7EC15"/>
          </a:solidFill>
        </p:spPr>
        <p:txBody>
          <a:bodyPr vert="horz" wrap="square" lIns="0" tIns="2879" rIns="0" bIns="0" rtlCol="0">
            <a:spAutoFit/>
          </a:bodyPr>
          <a:lstStyle/>
          <a:p>
            <a:pPr marL="127256" marR="65643" indent="-52399">
              <a:lnSpc>
                <a:spcPct val="110400"/>
              </a:lnSpc>
              <a:spcBef>
                <a:spcPts val="23"/>
              </a:spcBef>
            </a:pP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2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270" spc="-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70" spc="1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er  12</a:t>
            </a:r>
            <a:r>
              <a:rPr sz="952" spc="6" baseline="55555" dirty="0">
                <a:solidFill>
                  <a:srgbClr val="231F20"/>
                </a:solidFill>
                <a:latin typeface="Calibri"/>
                <a:cs typeface="Calibri"/>
              </a:rPr>
              <a:t>th 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1270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r>
              <a:rPr sz="952" spc="6" baseline="5555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endParaRPr sz="952" baseline="55555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23430" y="4585424"/>
            <a:ext cx="866607" cy="422189"/>
          </a:xfrm>
          <a:prstGeom prst="rect">
            <a:avLst/>
          </a:prstGeom>
          <a:solidFill>
            <a:srgbClr val="F7EC15"/>
          </a:solidFill>
        </p:spPr>
        <p:txBody>
          <a:bodyPr vert="horz" wrap="square" lIns="0" tIns="2879" rIns="0" bIns="0" rtlCol="0">
            <a:spAutoFit/>
          </a:bodyPr>
          <a:lstStyle/>
          <a:p>
            <a:pPr marL="134741" marR="73129" indent="-52399">
              <a:lnSpc>
                <a:spcPct val="110400"/>
              </a:lnSpc>
              <a:spcBef>
                <a:spcPts val="23"/>
              </a:spcBef>
            </a:pP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2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270" spc="-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70" spc="1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er  15</a:t>
            </a:r>
            <a:r>
              <a:rPr sz="952" spc="6" baseline="55555" dirty="0">
                <a:solidFill>
                  <a:srgbClr val="231F20"/>
                </a:solidFill>
                <a:latin typeface="Calibri"/>
                <a:cs typeface="Calibri"/>
              </a:rPr>
              <a:t>th 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1270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30</a:t>
            </a:r>
            <a:r>
              <a:rPr sz="952" spc="6" baseline="5555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endParaRPr sz="952" baseline="55555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87782" y="4555547"/>
            <a:ext cx="1475247" cy="422189"/>
          </a:xfrm>
          <a:prstGeom prst="rect">
            <a:avLst/>
          </a:prstGeom>
          <a:solidFill>
            <a:srgbClr val="F7EC15"/>
          </a:solidFill>
        </p:spPr>
        <p:txBody>
          <a:bodyPr vert="horz" wrap="square" lIns="0" tIns="2879" rIns="0" bIns="0" rtlCol="0">
            <a:spAutoFit/>
          </a:bodyPr>
          <a:lstStyle/>
          <a:p>
            <a:pPr marL="438773" marR="377161" indent="-52399">
              <a:lnSpc>
                <a:spcPct val="110400"/>
              </a:lnSpc>
              <a:spcBef>
                <a:spcPts val="23"/>
              </a:spcBef>
            </a:pP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2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270" spc="-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70" spc="14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270" spc="9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er  15</a:t>
            </a:r>
            <a:r>
              <a:rPr sz="952" spc="6" baseline="55555" dirty="0">
                <a:solidFill>
                  <a:srgbClr val="231F20"/>
                </a:solidFill>
                <a:latin typeface="Calibri"/>
                <a:cs typeface="Calibri"/>
              </a:rPr>
              <a:t>th 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1270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70" spc="5" dirty="0">
                <a:solidFill>
                  <a:srgbClr val="231F20"/>
                </a:solidFill>
                <a:latin typeface="Calibri"/>
                <a:cs typeface="Calibri"/>
              </a:rPr>
              <a:t>25</a:t>
            </a:r>
            <a:r>
              <a:rPr sz="952" spc="6" baseline="5555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endParaRPr sz="952" baseline="55555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187735" y="4502728"/>
            <a:ext cx="946070" cy="1011138"/>
          </a:xfrm>
          <a:custGeom>
            <a:avLst/>
            <a:gdLst/>
            <a:ahLst/>
            <a:cxnLst/>
            <a:rect l="l" t="t" r="r" b="b"/>
            <a:pathLst>
              <a:path w="1043304" h="1115060">
                <a:moveTo>
                  <a:pt x="521360" y="0"/>
                </a:moveTo>
                <a:lnTo>
                  <a:pt x="473913" y="2278"/>
                </a:lnTo>
                <a:lnTo>
                  <a:pt x="427658" y="8980"/>
                </a:lnTo>
                <a:lnTo>
                  <a:pt x="382779" y="19911"/>
                </a:lnTo>
                <a:lnTo>
                  <a:pt x="339461" y="34873"/>
                </a:lnTo>
                <a:lnTo>
                  <a:pt x="297887" y="53669"/>
                </a:lnTo>
                <a:lnTo>
                  <a:pt x="258242" y="76101"/>
                </a:lnTo>
                <a:lnTo>
                  <a:pt x="220710" y="101975"/>
                </a:lnTo>
                <a:lnTo>
                  <a:pt x="185475" y="131091"/>
                </a:lnTo>
                <a:lnTo>
                  <a:pt x="152721" y="163254"/>
                </a:lnTo>
                <a:lnTo>
                  <a:pt x="122634" y="198266"/>
                </a:lnTo>
                <a:lnTo>
                  <a:pt x="95396" y="235931"/>
                </a:lnTo>
                <a:lnTo>
                  <a:pt x="71192" y="276051"/>
                </a:lnTo>
                <a:lnTo>
                  <a:pt x="50206" y="318430"/>
                </a:lnTo>
                <a:lnTo>
                  <a:pt x="32623" y="362871"/>
                </a:lnTo>
                <a:lnTo>
                  <a:pt x="18627" y="409177"/>
                </a:lnTo>
                <a:lnTo>
                  <a:pt x="8401" y="457151"/>
                </a:lnTo>
                <a:lnTo>
                  <a:pt x="2131" y="506596"/>
                </a:lnTo>
                <a:lnTo>
                  <a:pt x="0" y="557315"/>
                </a:lnTo>
                <a:lnTo>
                  <a:pt x="2131" y="608035"/>
                </a:lnTo>
                <a:lnTo>
                  <a:pt x="8401" y="657481"/>
                </a:lnTo>
                <a:lnTo>
                  <a:pt x="18627" y="705456"/>
                </a:lnTo>
                <a:lnTo>
                  <a:pt x="32623" y="751762"/>
                </a:lnTo>
                <a:lnTo>
                  <a:pt x="50206" y="796204"/>
                </a:lnTo>
                <a:lnTo>
                  <a:pt x="71192" y="838584"/>
                </a:lnTo>
                <a:lnTo>
                  <a:pt x="95396" y="878705"/>
                </a:lnTo>
                <a:lnTo>
                  <a:pt x="122634" y="916370"/>
                </a:lnTo>
                <a:lnTo>
                  <a:pt x="152721" y="951383"/>
                </a:lnTo>
                <a:lnTo>
                  <a:pt x="185475" y="983546"/>
                </a:lnTo>
                <a:lnTo>
                  <a:pt x="220710" y="1012662"/>
                </a:lnTo>
                <a:lnTo>
                  <a:pt x="258242" y="1038536"/>
                </a:lnTo>
                <a:lnTo>
                  <a:pt x="297887" y="1060969"/>
                </a:lnTo>
                <a:lnTo>
                  <a:pt x="339461" y="1079764"/>
                </a:lnTo>
                <a:lnTo>
                  <a:pt x="382779" y="1094726"/>
                </a:lnTo>
                <a:lnTo>
                  <a:pt x="427658" y="1105657"/>
                </a:lnTo>
                <a:lnTo>
                  <a:pt x="473913" y="1112360"/>
                </a:lnTo>
                <a:lnTo>
                  <a:pt x="521360" y="1114638"/>
                </a:lnTo>
                <a:lnTo>
                  <a:pt x="568807" y="1112360"/>
                </a:lnTo>
                <a:lnTo>
                  <a:pt x="615061" y="1105657"/>
                </a:lnTo>
                <a:lnTo>
                  <a:pt x="659940" y="1094726"/>
                </a:lnTo>
                <a:lnTo>
                  <a:pt x="703258" y="1079764"/>
                </a:lnTo>
                <a:lnTo>
                  <a:pt x="744832" y="1060969"/>
                </a:lnTo>
                <a:lnTo>
                  <a:pt x="784477" y="1038536"/>
                </a:lnTo>
                <a:lnTo>
                  <a:pt x="822009" y="1012662"/>
                </a:lnTo>
                <a:lnTo>
                  <a:pt x="857244" y="983546"/>
                </a:lnTo>
                <a:lnTo>
                  <a:pt x="889997" y="951383"/>
                </a:lnTo>
                <a:lnTo>
                  <a:pt x="920085" y="916370"/>
                </a:lnTo>
                <a:lnTo>
                  <a:pt x="947323" y="878705"/>
                </a:lnTo>
                <a:lnTo>
                  <a:pt x="971527" y="838584"/>
                </a:lnTo>
                <a:lnTo>
                  <a:pt x="992512" y="796204"/>
                </a:lnTo>
                <a:lnTo>
                  <a:pt x="1010096" y="751762"/>
                </a:lnTo>
                <a:lnTo>
                  <a:pt x="1024092" y="705456"/>
                </a:lnTo>
                <a:lnTo>
                  <a:pt x="1034318" y="657481"/>
                </a:lnTo>
                <a:lnTo>
                  <a:pt x="1040588" y="608035"/>
                </a:lnTo>
                <a:lnTo>
                  <a:pt x="1042719" y="557315"/>
                </a:lnTo>
                <a:lnTo>
                  <a:pt x="1040588" y="506596"/>
                </a:lnTo>
                <a:lnTo>
                  <a:pt x="1034318" y="457151"/>
                </a:lnTo>
                <a:lnTo>
                  <a:pt x="1024092" y="409177"/>
                </a:lnTo>
                <a:lnTo>
                  <a:pt x="1010096" y="362871"/>
                </a:lnTo>
                <a:lnTo>
                  <a:pt x="992512" y="318430"/>
                </a:lnTo>
                <a:lnTo>
                  <a:pt x="971527" y="276051"/>
                </a:lnTo>
                <a:lnTo>
                  <a:pt x="947323" y="235931"/>
                </a:lnTo>
                <a:lnTo>
                  <a:pt x="920085" y="198266"/>
                </a:lnTo>
                <a:lnTo>
                  <a:pt x="889997" y="163254"/>
                </a:lnTo>
                <a:lnTo>
                  <a:pt x="857244" y="131091"/>
                </a:lnTo>
                <a:lnTo>
                  <a:pt x="822009" y="101975"/>
                </a:lnTo>
                <a:lnTo>
                  <a:pt x="784477" y="76101"/>
                </a:lnTo>
                <a:lnTo>
                  <a:pt x="744832" y="53669"/>
                </a:lnTo>
                <a:lnTo>
                  <a:pt x="703258" y="34873"/>
                </a:lnTo>
                <a:lnTo>
                  <a:pt x="659940" y="19911"/>
                </a:lnTo>
                <a:lnTo>
                  <a:pt x="615061" y="8980"/>
                </a:lnTo>
                <a:lnTo>
                  <a:pt x="568807" y="2278"/>
                </a:lnTo>
                <a:lnTo>
                  <a:pt x="521360" y="0"/>
                </a:lnTo>
                <a:close/>
              </a:path>
            </a:pathLst>
          </a:custGeom>
          <a:solidFill>
            <a:srgbClr val="F1F6F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 txBox="1"/>
          <p:nvPr/>
        </p:nvSpPr>
        <p:spPr>
          <a:xfrm>
            <a:off x="9353849" y="4598981"/>
            <a:ext cx="618429" cy="737237"/>
          </a:xfrm>
          <a:prstGeom prst="rect">
            <a:avLst/>
          </a:prstGeom>
        </p:spPr>
        <p:txBody>
          <a:bodyPr vert="horz" wrap="square" lIns="0" tIns="65643" rIns="0" bIns="0" rtlCol="0">
            <a:spAutoFit/>
          </a:bodyPr>
          <a:lstStyle/>
          <a:p>
            <a:pPr marL="73129" indent="-62188">
              <a:spcBef>
                <a:spcPts val="517"/>
              </a:spcBef>
            </a:pPr>
            <a:r>
              <a:rPr sz="1360" b="1" spc="-91" dirty="0">
                <a:solidFill>
                  <a:srgbClr val="231F20"/>
                </a:solidFill>
                <a:latin typeface="Calibri"/>
                <a:cs typeface="Calibri"/>
              </a:rPr>
              <a:t>SCALE</a:t>
            </a:r>
            <a:r>
              <a:rPr sz="1360" b="1" spc="-8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60" b="1" spc="-103" dirty="0">
                <a:solidFill>
                  <a:srgbClr val="231F20"/>
                </a:solidFill>
                <a:latin typeface="Calibri"/>
                <a:cs typeface="Calibri"/>
              </a:rPr>
              <a:t>UP</a:t>
            </a:r>
            <a:endParaRPr sz="1360">
              <a:latin typeface="Calibri"/>
              <a:cs typeface="Calibri"/>
            </a:endParaRPr>
          </a:p>
          <a:p>
            <a:pPr marL="134741" marR="81190" indent="-62188">
              <a:lnSpc>
                <a:spcPts val="1486"/>
              </a:lnSpc>
              <a:spcBef>
                <a:spcPts val="598"/>
              </a:spcBef>
            </a:pPr>
            <a:r>
              <a:rPr sz="1360" b="1" spc="-91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360" b="1" spc="-63" dirty="0">
                <a:solidFill>
                  <a:srgbClr val="231F20"/>
                </a:solidFill>
                <a:latin typeface="Calibri"/>
                <a:cs typeface="Calibri"/>
              </a:rPr>
              <a:t>109  </a:t>
            </a:r>
            <a:r>
              <a:rPr sz="1360" b="1" spc="-68" dirty="0">
                <a:solidFill>
                  <a:srgbClr val="231F20"/>
                </a:solidFill>
                <a:latin typeface="Calibri"/>
                <a:cs typeface="Calibri"/>
              </a:rPr>
              <a:t>ULBS</a:t>
            </a:r>
            <a:endParaRPr sz="136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13554" y="1777028"/>
            <a:ext cx="2450108" cy="244756"/>
          </a:xfrm>
          <a:prstGeom prst="rect">
            <a:avLst/>
          </a:prstGeom>
          <a:solidFill>
            <a:srgbClr val="F7EC15"/>
          </a:solidFill>
        </p:spPr>
        <p:txBody>
          <a:bodyPr vert="horz" wrap="square" lIns="0" tIns="35125" rIns="0" bIns="0" rtlCol="0">
            <a:spAutoFit/>
          </a:bodyPr>
          <a:lstStyle/>
          <a:p>
            <a:pPr marL="115164">
              <a:spcBef>
                <a:spcPts val="277"/>
              </a:spcBef>
            </a:pPr>
            <a:r>
              <a:rPr sz="1360" b="1" spc="27" dirty="0">
                <a:solidFill>
                  <a:srgbClr val="231F20"/>
                </a:solidFill>
                <a:latin typeface="Calibri"/>
                <a:cs typeface="Calibri"/>
              </a:rPr>
              <a:t>November 2020 </a:t>
            </a:r>
            <a:r>
              <a:rPr sz="1360" b="1" spc="18" dirty="0">
                <a:solidFill>
                  <a:srgbClr val="231F20"/>
                </a:solidFill>
                <a:latin typeface="Calibri"/>
                <a:cs typeface="Calibri"/>
              </a:rPr>
              <a:t>- </a:t>
            </a:r>
            <a:r>
              <a:rPr sz="1360" b="1" spc="32" dirty="0">
                <a:solidFill>
                  <a:srgbClr val="231F20"/>
                </a:solidFill>
                <a:latin typeface="Calibri"/>
                <a:cs typeface="Calibri"/>
              </a:rPr>
              <a:t>March</a:t>
            </a:r>
            <a:r>
              <a:rPr sz="1360" b="1" spc="-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60" b="1" spc="27" dirty="0">
                <a:solidFill>
                  <a:srgbClr val="231F20"/>
                </a:solidFill>
                <a:latin typeface="Calibri"/>
                <a:cs typeface="Calibri"/>
              </a:rPr>
              <a:t>2021</a:t>
            </a:r>
            <a:endParaRPr sz="136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63608" y="2433450"/>
            <a:ext cx="577546" cy="76061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0941" marR="4607" algn="ctr">
              <a:lnSpc>
                <a:spcPct val="110700"/>
              </a:lnSpc>
              <a:spcBef>
                <a:spcPts val="86"/>
              </a:spcBef>
            </a:pPr>
            <a:r>
              <a:rPr sz="997" b="1" spc="27" dirty="0">
                <a:solidFill>
                  <a:srgbClr val="231F20"/>
                </a:solidFill>
                <a:latin typeface="Calibri"/>
                <a:cs typeface="Calibri"/>
              </a:rPr>
              <a:t>Identify  </a:t>
            </a:r>
            <a:r>
              <a:rPr sz="997" b="1" spc="32" dirty="0">
                <a:solidFill>
                  <a:srgbClr val="231F20"/>
                </a:solidFill>
                <a:latin typeface="Calibri"/>
                <a:cs typeface="Calibri"/>
              </a:rPr>
              <a:t>slums </a:t>
            </a:r>
            <a:r>
              <a:rPr sz="997" b="1" spc="23" dirty="0">
                <a:solidFill>
                  <a:srgbClr val="231F20"/>
                </a:solidFill>
                <a:latin typeface="Calibri"/>
                <a:cs typeface="Calibri"/>
              </a:rPr>
              <a:t>for  </a:t>
            </a:r>
            <a:r>
              <a:rPr sz="997" b="1" spc="18" dirty="0">
                <a:solidFill>
                  <a:srgbClr val="231F20"/>
                </a:solidFill>
                <a:latin typeface="Calibri"/>
                <a:cs typeface="Calibri"/>
              </a:rPr>
              <a:t>Fast</a:t>
            </a:r>
            <a:r>
              <a:rPr sz="997" b="1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97" b="1" spc="14" dirty="0">
                <a:solidFill>
                  <a:srgbClr val="231F20"/>
                </a:solidFill>
                <a:latin typeface="Calibri"/>
                <a:cs typeface="Calibri"/>
              </a:rPr>
              <a:t>Track</a:t>
            </a:r>
            <a:endParaRPr sz="997">
              <a:latin typeface="Calibri"/>
              <a:cs typeface="Calibri"/>
            </a:endParaRPr>
          </a:p>
          <a:p>
            <a:pPr marR="8061" algn="ctr">
              <a:spcBef>
                <a:spcPts val="517"/>
              </a:spcBef>
            </a:pPr>
            <a:r>
              <a:rPr sz="1134" spc="-45" dirty="0">
                <a:solidFill>
                  <a:srgbClr val="231F20"/>
                </a:solidFill>
                <a:latin typeface="Calibri"/>
                <a:cs typeface="Calibri"/>
              </a:rPr>
              <a:t>Target</a:t>
            </a:r>
            <a:r>
              <a:rPr sz="1134" spc="-5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spc="-27" dirty="0">
                <a:solidFill>
                  <a:srgbClr val="231F20"/>
                </a:solidFill>
                <a:latin typeface="Calibri"/>
                <a:cs typeface="Calibri"/>
              </a:rPr>
              <a:t>25</a:t>
            </a:r>
            <a:endParaRPr sz="1134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16632" y="2477562"/>
            <a:ext cx="559696" cy="68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10700"/>
              </a:lnSpc>
              <a:spcBef>
                <a:spcPts val="86"/>
              </a:spcBef>
            </a:pPr>
            <a:r>
              <a:rPr sz="997" b="1" spc="14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97" b="1" spc="-9" dirty="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sz="997" b="1" spc="18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97" b="1" spc="14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97" b="1" spc="18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97" b="1" spc="9" dirty="0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sz="997" b="1" spc="18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97" b="1" spc="14" dirty="0">
                <a:solidFill>
                  <a:srgbClr val="231F20"/>
                </a:solidFill>
                <a:latin typeface="Calibri"/>
                <a:cs typeface="Calibri"/>
              </a:rPr>
              <a:t>n  </a:t>
            </a:r>
            <a:r>
              <a:rPr sz="997" b="1" spc="18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97" b="1" spc="14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97" b="1" spc="23" dirty="0">
                <a:solidFill>
                  <a:srgbClr val="231F20"/>
                </a:solidFill>
                <a:latin typeface="Calibri"/>
                <a:cs typeface="Calibri"/>
              </a:rPr>
              <a:t>mp</a:t>
            </a:r>
            <a:r>
              <a:rPr sz="997" b="1" spc="9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97" b="1" spc="14" dirty="0">
                <a:solidFill>
                  <a:srgbClr val="231F20"/>
                </a:solidFill>
                <a:latin typeface="Calibri"/>
                <a:cs typeface="Calibri"/>
              </a:rPr>
              <a:t>ete  </a:t>
            </a:r>
            <a:r>
              <a:rPr sz="997" b="1" spc="23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997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97" b="1" spc="23" dirty="0">
                <a:solidFill>
                  <a:srgbClr val="231F20"/>
                </a:solidFill>
                <a:latin typeface="Calibri"/>
                <a:cs typeface="Calibri"/>
              </a:rPr>
              <a:t>March  </a:t>
            </a:r>
            <a:r>
              <a:rPr sz="997" b="1" spc="18" dirty="0">
                <a:solidFill>
                  <a:srgbClr val="231F20"/>
                </a:solidFill>
                <a:latin typeface="Calibri"/>
                <a:cs typeface="Calibri"/>
              </a:rPr>
              <a:t>2021</a:t>
            </a:r>
            <a:endParaRPr sz="997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37642" y="2426943"/>
            <a:ext cx="642449" cy="806234"/>
          </a:xfrm>
          <a:prstGeom prst="rect">
            <a:avLst/>
          </a:prstGeom>
        </p:spPr>
        <p:txBody>
          <a:bodyPr vert="horz" wrap="square" lIns="0" tIns="32246" rIns="0" bIns="0" rtlCol="0">
            <a:spAutoFit/>
          </a:bodyPr>
          <a:lstStyle/>
          <a:p>
            <a:pPr marL="34549" marR="27639" indent="-1727" algn="ctr">
              <a:lnSpc>
                <a:spcPct val="88300"/>
              </a:lnSpc>
              <a:spcBef>
                <a:spcPts val="254"/>
              </a:spcBef>
            </a:pPr>
            <a:r>
              <a:rPr sz="952" b="1" spc="18" dirty="0">
                <a:solidFill>
                  <a:srgbClr val="231F20"/>
                </a:solidFill>
                <a:latin typeface="Calibri"/>
                <a:cs typeface="Calibri"/>
              </a:rPr>
              <a:t>Delisting  </a:t>
            </a:r>
            <a:r>
              <a:rPr sz="952" b="1" spc="23" dirty="0">
                <a:solidFill>
                  <a:srgbClr val="231F20"/>
                </a:solidFill>
                <a:latin typeface="Calibri"/>
                <a:cs typeface="Calibri"/>
              </a:rPr>
              <a:t>process  </a:t>
            </a:r>
            <a:r>
              <a:rPr sz="952" b="1" spc="23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sz="952" b="1" spc="32">
                <a:solidFill>
                  <a:srgbClr val="231F20"/>
                </a:solidFill>
                <a:latin typeface="Calibri"/>
                <a:cs typeface="Calibri"/>
              </a:rPr>
              <a:t>mp</a:t>
            </a:r>
            <a:r>
              <a:rPr sz="952" b="1" spc="14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52" b="1" spc="18">
                <a:solidFill>
                  <a:srgbClr val="231F20"/>
                </a:solidFill>
                <a:latin typeface="Calibri"/>
                <a:cs typeface="Calibri"/>
              </a:rPr>
              <a:t>ete </a:t>
            </a:r>
            <a:r>
              <a:rPr sz="952" b="1" spc="23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2" b="1" spc="18" dirty="0">
                <a:solidFill>
                  <a:srgbClr val="231F20"/>
                </a:solidFill>
                <a:latin typeface="Calibri"/>
                <a:cs typeface="Calibri"/>
              </a:rPr>
              <a:t>before  </a:t>
            </a:r>
            <a:r>
              <a:rPr sz="952" b="1" spc="27" dirty="0">
                <a:solidFill>
                  <a:srgbClr val="231F20"/>
                </a:solidFill>
                <a:latin typeface="Calibri"/>
                <a:cs typeface="Calibri"/>
              </a:rPr>
              <a:t>March  </a:t>
            </a:r>
            <a:r>
              <a:rPr sz="952" b="1" spc="14" dirty="0">
                <a:solidFill>
                  <a:srgbClr val="231F20"/>
                </a:solidFill>
                <a:latin typeface="Calibri"/>
                <a:cs typeface="Calibri"/>
              </a:rPr>
              <a:t>15</a:t>
            </a:r>
            <a:r>
              <a:rPr sz="748" b="1" spc="20" baseline="5555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748" b="1" spc="94" baseline="555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2" b="1" spc="23" dirty="0">
                <a:solidFill>
                  <a:srgbClr val="231F20"/>
                </a:solidFill>
                <a:latin typeface="Calibri"/>
                <a:cs typeface="Calibri"/>
              </a:rPr>
              <a:t>2021</a:t>
            </a:r>
            <a:endParaRPr sz="95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5791481"/>
            <a:ext cx="715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9218777" y="5791481"/>
            <a:ext cx="1724346" cy="1063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54763" y="0"/>
            <a:ext cx="1731498" cy="1063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97211" y="162941"/>
                </a:lnTo>
                <a:lnTo>
                  <a:pt x="10197211" y="0"/>
                </a:lnTo>
                <a:lnTo>
                  <a:pt x="9872535" y="0"/>
                </a:lnTo>
                <a:lnTo>
                  <a:pt x="9872535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72535" y="229019"/>
                </a:lnTo>
                <a:lnTo>
                  <a:pt x="9872535" y="273723"/>
                </a:lnTo>
                <a:lnTo>
                  <a:pt x="10197211" y="273723"/>
                </a:lnTo>
                <a:lnTo>
                  <a:pt x="10197211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/>
          <p:nvPr/>
        </p:nvSpPr>
        <p:spPr>
          <a:xfrm>
            <a:off x="10278572" y="6371076"/>
            <a:ext cx="149713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19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00039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20" h="27940">
                <a:moveTo>
                  <a:pt x="324669" y="0"/>
                </a:moveTo>
                <a:lnTo>
                  <a:pt x="0" y="0"/>
                </a:lnTo>
                <a:lnTo>
                  <a:pt x="0" y="27504"/>
                </a:lnTo>
                <a:lnTo>
                  <a:pt x="324669" y="27504"/>
                </a:lnTo>
                <a:lnTo>
                  <a:pt x="324669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8" name="object 8"/>
          <p:cNvGrpSpPr/>
          <p:nvPr/>
        </p:nvGrpSpPr>
        <p:grpSpPr>
          <a:xfrm>
            <a:off x="2748111" y="497438"/>
            <a:ext cx="6712318" cy="838967"/>
            <a:chOff x="1654722" y="548564"/>
            <a:chExt cx="7402195" cy="925194"/>
          </a:xfrm>
        </p:grpSpPr>
        <p:sp>
          <p:nvSpPr>
            <p:cNvPr id="9" name="object 9"/>
            <p:cNvSpPr/>
            <p:nvPr/>
          </p:nvSpPr>
          <p:spPr>
            <a:xfrm>
              <a:off x="1654722" y="608619"/>
              <a:ext cx="7357109" cy="865505"/>
            </a:xfrm>
            <a:custGeom>
              <a:avLst/>
              <a:gdLst/>
              <a:ahLst/>
              <a:cxnLst/>
              <a:rect l="l" t="t" r="r" b="b"/>
              <a:pathLst>
                <a:path w="7357109" h="865505">
                  <a:moveTo>
                    <a:pt x="7356505" y="0"/>
                  </a:moveTo>
                  <a:lnTo>
                    <a:pt x="281541" y="0"/>
                  </a:lnTo>
                  <a:lnTo>
                    <a:pt x="0" y="865077"/>
                  </a:lnTo>
                  <a:lnTo>
                    <a:pt x="7293458" y="865077"/>
                  </a:lnTo>
                  <a:lnTo>
                    <a:pt x="7356505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0118" y="548564"/>
              <a:ext cx="7357109" cy="865505"/>
            </a:xfrm>
            <a:custGeom>
              <a:avLst/>
              <a:gdLst/>
              <a:ahLst/>
              <a:cxnLst/>
              <a:rect l="l" t="t" r="r" b="b"/>
              <a:pathLst>
                <a:path w="7357109" h="865505">
                  <a:moveTo>
                    <a:pt x="7356505" y="0"/>
                  </a:moveTo>
                  <a:lnTo>
                    <a:pt x="445024" y="0"/>
                  </a:lnTo>
                  <a:lnTo>
                    <a:pt x="0" y="865075"/>
                  </a:lnTo>
                  <a:lnTo>
                    <a:pt x="7121519" y="865075"/>
                  </a:lnTo>
                  <a:lnTo>
                    <a:pt x="7356505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71663" y="524007"/>
            <a:ext cx="4115376" cy="654385"/>
          </a:xfrm>
          <a:prstGeom prst="rect">
            <a:avLst/>
          </a:prstGeom>
        </p:spPr>
        <p:txBody>
          <a:bodyPr vert="horz" wrap="square" lIns="0" tIns="5182" rIns="0" bIns="0" rtlCol="0" anchor="ctr">
            <a:spAutoFit/>
          </a:bodyPr>
          <a:lstStyle/>
          <a:p>
            <a:pPr marL="1136089" marR="4607" indent="-1125148">
              <a:lnSpc>
                <a:spcPct val="103099"/>
              </a:lnSpc>
              <a:spcBef>
                <a:spcPts val="41"/>
              </a:spcBef>
            </a:pPr>
            <a:r>
              <a:rPr sz="2086" spc="86" dirty="0"/>
              <a:t>Phase </a:t>
            </a:r>
            <a:r>
              <a:rPr sz="2086" spc="68" dirty="0"/>
              <a:t>1- </a:t>
            </a:r>
            <a:r>
              <a:rPr sz="2086" spc="41" dirty="0"/>
              <a:t>Targets </a:t>
            </a:r>
            <a:r>
              <a:rPr sz="2086" spc="59" dirty="0"/>
              <a:t>for</a:t>
            </a:r>
            <a:r>
              <a:rPr sz="2086" spc="-91" dirty="0"/>
              <a:t> </a:t>
            </a:r>
            <a:r>
              <a:rPr sz="2086" spc="73" dirty="0"/>
              <a:t>Municipalities  </a:t>
            </a:r>
            <a:r>
              <a:rPr sz="2086" spc="127" dirty="0"/>
              <a:t>&amp; </a:t>
            </a:r>
            <a:r>
              <a:rPr sz="2086" spc="91" dirty="0"/>
              <a:t>NACs </a:t>
            </a:r>
            <a:r>
              <a:rPr sz="2086" spc="77" dirty="0"/>
              <a:t>(16</a:t>
            </a:r>
            <a:r>
              <a:rPr sz="2086" spc="-118" dirty="0"/>
              <a:t> </a:t>
            </a:r>
            <a:r>
              <a:rPr sz="2086" spc="86" dirty="0"/>
              <a:t>No)</a:t>
            </a:r>
            <a:endParaRPr sz="2086"/>
          </a:p>
        </p:txBody>
      </p:sp>
      <p:sp>
        <p:nvSpPr>
          <p:cNvPr id="12" name="object 12"/>
          <p:cNvSpPr/>
          <p:nvPr/>
        </p:nvSpPr>
        <p:spPr>
          <a:xfrm>
            <a:off x="1941270" y="1709423"/>
            <a:ext cx="8308192" cy="4183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0005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29883" cy="1063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87534" y="162941"/>
                </a:lnTo>
                <a:lnTo>
                  <a:pt x="10187534" y="0"/>
                </a:lnTo>
                <a:lnTo>
                  <a:pt x="9862858" y="0"/>
                </a:lnTo>
                <a:lnTo>
                  <a:pt x="9862858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62858" y="229019"/>
                </a:lnTo>
                <a:lnTo>
                  <a:pt x="9862858" y="273723"/>
                </a:lnTo>
                <a:lnTo>
                  <a:pt x="10187534" y="273723"/>
                </a:lnTo>
                <a:lnTo>
                  <a:pt x="10187534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191267" y="6371076"/>
            <a:ext cx="294819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9828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20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91267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20" h="27940">
                <a:moveTo>
                  <a:pt x="324669" y="0"/>
                </a:moveTo>
                <a:lnTo>
                  <a:pt x="0" y="0"/>
                </a:lnTo>
                <a:lnTo>
                  <a:pt x="0" y="27504"/>
                </a:lnTo>
                <a:lnTo>
                  <a:pt x="324669" y="27504"/>
                </a:lnTo>
                <a:lnTo>
                  <a:pt x="324669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2739339" y="497439"/>
            <a:ext cx="6712318" cy="548179"/>
            <a:chOff x="1645048" y="548564"/>
            <a:chExt cx="7402195" cy="604520"/>
          </a:xfrm>
        </p:grpSpPr>
        <p:sp>
          <p:nvSpPr>
            <p:cNvPr id="8" name="object 8"/>
            <p:cNvSpPr/>
            <p:nvPr/>
          </p:nvSpPr>
          <p:spPr>
            <a:xfrm>
              <a:off x="1645048" y="587764"/>
              <a:ext cx="7357109" cy="565150"/>
            </a:xfrm>
            <a:custGeom>
              <a:avLst/>
              <a:gdLst/>
              <a:ahLst/>
              <a:cxnLst/>
              <a:rect l="l" t="t" r="r" b="b"/>
              <a:pathLst>
                <a:path w="7357109" h="565150">
                  <a:moveTo>
                    <a:pt x="7356506" y="0"/>
                  </a:moveTo>
                  <a:lnTo>
                    <a:pt x="281541" y="0"/>
                  </a:lnTo>
                  <a:lnTo>
                    <a:pt x="0" y="564696"/>
                  </a:lnTo>
                  <a:lnTo>
                    <a:pt x="7293460" y="564696"/>
                  </a:lnTo>
                  <a:lnTo>
                    <a:pt x="7356506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1690444" y="548564"/>
              <a:ext cx="7357109" cy="565150"/>
            </a:xfrm>
            <a:custGeom>
              <a:avLst/>
              <a:gdLst/>
              <a:ahLst/>
              <a:cxnLst/>
              <a:rect l="l" t="t" r="r" b="b"/>
              <a:pathLst>
                <a:path w="7357109" h="565150">
                  <a:moveTo>
                    <a:pt x="7356506" y="0"/>
                  </a:moveTo>
                  <a:lnTo>
                    <a:pt x="445024" y="0"/>
                  </a:lnTo>
                  <a:lnTo>
                    <a:pt x="0" y="564695"/>
                  </a:lnTo>
                  <a:lnTo>
                    <a:pt x="7121519" y="564695"/>
                  </a:lnTo>
                  <a:lnTo>
                    <a:pt x="7356506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47298" y="540771"/>
            <a:ext cx="5950510" cy="332614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2086" spc="73" dirty="0"/>
              <a:t>Phase </a:t>
            </a:r>
            <a:r>
              <a:rPr sz="2086" spc="59" dirty="0"/>
              <a:t>1- </a:t>
            </a:r>
            <a:r>
              <a:rPr sz="2086" spc="27" dirty="0"/>
              <a:t>Targets </a:t>
            </a:r>
            <a:r>
              <a:rPr sz="2086" spc="45" dirty="0"/>
              <a:t>for </a:t>
            </a:r>
            <a:r>
              <a:rPr sz="2086" spc="63" dirty="0"/>
              <a:t>Municipal </a:t>
            </a:r>
            <a:r>
              <a:rPr sz="2086" spc="59" dirty="0"/>
              <a:t>Corporations (3</a:t>
            </a:r>
            <a:r>
              <a:rPr sz="2086" spc="-100" dirty="0"/>
              <a:t> </a:t>
            </a:r>
            <a:r>
              <a:rPr sz="2086" spc="73" dirty="0"/>
              <a:t>No)</a:t>
            </a:r>
            <a:endParaRPr sz="2086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321854" y="2143747"/>
          <a:ext cx="8040155" cy="2345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9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0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478">
                <a:tc>
                  <a:txBody>
                    <a:bodyPr/>
                    <a:lstStyle/>
                    <a:p>
                      <a:pPr marL="265430">
                        <a:lnSpc>
                          <a:spcPts val="3020"/>
                        </a:lnSpc>
                      </a:pPr>
                      <a:r>
                        <a:rPr sz="23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95A0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3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ULBs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95A0AA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176530" indent="-131445">
                        <a:lnSpc>
                          <a:spcPts val="3070"/>
                        </a:lnSpc>
                        <a:spcBef>
                          <a:spcPts val="50"/>
                        </a:spcBef>
                      </a:pP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23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Slums  Proposed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5758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95A0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45">
                <a:tc>
                  <a:txBody>
                    <a:bodyPr/>
                    <a:lstStyle/>
                    <a:p>
                      <a:pPr marL="34290">
                        <a:lnSpc>
                          <a:spcPts val="3020"/>
                        </a:lnSpc>
                      </a:pPr>
                      <a:r>
                        <a:rPr sz="23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Cuttack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3020"/>
                        </a:lnSpc>
                      </a:pPr>
                      <a:r>
                        <a:rPr sz="23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Cuttack </a:t>
                      </a:r>
                      <a:r>
                        <a:rPr sz="230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23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Corporation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3020"/>
                        </a:lnSpc>
                      </a:pPr>
                      <a:r>
                        <a:rPr sz="230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143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42">
                <a:tc>
                  <a:txBody>
                    <a:bodyPr/>
                    <a:lstStyle/>
                    <a:p>
                      <a:pPr marL="34290">
                        <a:lnSpc>
                          <a:spcPts val="3020"/>
                        </a:lnSpc>
                      </a:pPr>
                      <a:r>
                        <a:rPr sz="230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Ganjam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EBEEF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3020"/>
                        </a:lnSpc>
                      </a:pPr>
                      <a:r>
                        <a:rPr sz="230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Berhampur </a:t>
                      </a:r>
                      <a:r>
                        <a:rPr sz="230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23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Corporation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EBEE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3020"/>
                        </a:lnSpc>
                      </a:pPr>
                      <a:r>
                        <a:rPr sz="230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EB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077">
                <a:tc>
                  <a:txBody>
                    <a:bodyPr/>
                    <a:lstStyle/>
                    <a:p>
                      <a:pPr marL="34290">
                        <a:lnSpc>
                          <a:spcPts val="3020"/>
                        </a:lnSpc>
                      </a:pPr>
                      <a:r>
                        <a:rPr sz="23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Kurda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3020"/>
                        </a:lnSpc>
                      </a:pPr>
                      <a:r>
                        <a:rPr sz="230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Bhubaneswar Municipal</a:t>
                      </a:r>
                      <a:r>
                        <a:rPr sz="23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Corporation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3020"/>
                        </a:lnSpc>
                      </a:pPr>
                      <a:r>
                        <a:rPr sz="230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116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84">
                <a:tc>
                  <a:txBody>
                    <a:bodyPr/>
                    <a:lstStyle/>
                    <a:p>
                      <a:pPr marL="34290">
                        <a:lnSpc>
                          <a:spcPts val="3290"/>
                        </a:lnSpc>
                      </a:pPr>
                      <a:r>
                        <a:rPr sz="250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EBEE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EBEE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3290"/>
                        </a:lnSpc>
                      </a:pPr>
                      <a:r>
                        <a:rPr sz="2500" b="1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309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231F20"/>
                      </a:solidFill>
                      <a:prstDash val="solid"/>
                    </a:lnL>
                    <a:lnR w="381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  <a:solidFill>
                      <a:srgbClr val="EB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wairia Mehkri\Desktop\Jaga Mission-Training Modules\WhatsApp Image 2020-11-07 at 1.22.16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395"/>
            <a:ext cx="12192000" cy="687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0"/>
            <a:ext cx="9695634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9210005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0"/>
            <a:ext cx="1729883" cy="1063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247607" y="6501274"/>
            <a:ext cx="9695634" cy="60461"/>
          </a:xfrm>
          <a:custGeom>
            <a:avLst/>
            <a:gdLst/>
            <a:ahLst/>
            <a:cxnLst/>
            <a:rect l="l" t="t" r="r" b="b"/>
            <a:pathLst>
              <a:path w="10692130" h="66675">
                <a:moveTo>
                  <a:pt x="0" y="66074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66074"/>
                </a:lnTo>
                <a:lnTo>
                  <a:pt x="0" y="66074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6" name="object 6"/>
          <p:cNvGrpSpPr/>
          <p:nvPr/>
        </p:nvGrpSpPr>
        <p:grpSpPr>
          <a:xfrm>
            <a:off x="2639900" y="613530"/>
            <a:ext cx="6910975" cy="544149"/>
            <a:chOff x="1535389" y="676587"/>
            <a:chExt cx="7621270" cy="600075"/>
          </a:xfrm>
        </p:grpSpPr>
        <p:sp>
          <p:nvSpPr>
            <p:cNvPr id="7" name="object 7"/>
            <p:cNvSpPr/>
            <p:nvPr/>
          </p:nvSpPr>
          <p:spPr>
            <a:xfrm>
              <a:off x="1582131" y="715525"/>
              <a:ext cx="7574915" cy="561340"/>
            </a:xfrm>
            <a:custGeom>
              <a:avLst/>
              <a:gdLst/>
              <a:ahLst/>
              <a:cxnLst/>
              <a:rect l="l" t="t" r="r" b="b"/>
              <a:pathLst>
                <a:path w="7574915" h="561340">
                  <a:moveTo>
                    <a:pt x="7284596" y="0"/>
                  </a:moveTo>
                  <a:lnTo>
                    <a:pt x="0" y="0"/>
                  </a:lnTo>
                  <a:lnTo>
                    <a:pt x="128530" y="560894"/>
                  </a:lnTo>
                  <a:lnTo>
                    <a:pt x="7574479" y="560894"/>
                  </a:lnTo>
                  <a:lnTo>
                    <a:pt x="7284596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1535389" y="676587"/>
              <a:ext cx="7574915" cy="561340"/>
            </a:xfrm>
            <a:custGeom>
              <a:avLst/>
              <a:gdLst/>
              <a:ahLst/>
              <a:cxnLst/>
              <a:rect l="l" t="t" r="r" b="b"/>
              <a:pathLst>
                <a:path w="7574915" h="561340">
                  <a:moveTo>
                    <a:pt x="7116271" y="0"/>
                  </a:moveTo>
                  <a:lnTo>
                    <a:pt x="0" y="0"/>
                  </a:lnTo>
                  <a:lnTo>
                    <a:pt x="241948" y="560894"/>
                  </a:lnTo>
                  <a:lnTo>
                    <a:pt x="7574479" y="560894"/>
                  </a:lnTo>
                  <a:lnTo>
                    <a:pt x="7116271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7895" y="665239"/>
            <a:ext cx="3300017" cy="355908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sz="2222" spc="5" dirty="0"/>
              <a:t>Lets </a:t>
            </a:r>
            <a:r>
              <a:rPr sz="2222" spc="-9" dirty="0"/>
              <a:t>get </a:t>
            </a:r>
            <a:r>
              <a:rPr sz="2222" spc="-5" dirty="0"/>
              <a:t>to </a:t>
            </a:r>
            <a:r>
              <a:rPr sz="2222" spc="9" dirty="0"/>
              <a:t>know </a:t>
            </a:r>
            <a:r>
              <a:rPr sz="2222" spc="5" dirty="0"/>
              <a:t>each</a:t>
            </a:r>
            <a:r>
              <a:rPr sz="2222" spc="-50" dirty="0"/>
              <a:t> </a:t>
            </a:r>
            <a:r>
              <a:rPr sz="2222" spc="9" dirty="0"/>
              <a:t>other</a:t>
            </a:r>
            <a:endParaRPr sz="2222"/>
          </a:p>
        </p:txBody>
      </p:sp>
      <p:sp>
        <p:nvSpPr>
          <p:cNvPr id="10" name="object 10"/>
          <p:cNvSpPr/>
          <p:nvPr/>
        </p:nvSpPr>
        <p:spPr>
          <a:xfrm>
            <a:off x="10192879" y="6353520"/>
            <a:ext cx="294819" cy="248754"/>
          </a:xfrm>
          <a:custGeom>
            <a:avLst/>
            <a:gdLst/>
            <a:ahLst/>
            <a:cxnLst/>
            <a:rect l="l" t="t" r="r" b="b"/>
            <a:pathLst>
              <a:path w="325120" h="274320">
                <a:moveTo>
                  <a:pt x="324670" y="0"/>
                </a:moveTo>
                <a:lnTo>
                  <a:pt x="0" y="0"/>
                </a:lnTo>
                <a:lnTo>
                  <a:pt x="0" y="273723"/>
                </a:lnTo>
                <a:lnTo>
                  <a:pt x="324670" y="273723"/>
                </a:lnTo>
                <a:lnTo>
                  <a:pt x="324670" y="0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10271413" y="6371076"/>
            <a:ext cx="149713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01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92879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20" h="27940">
                <a:moveTo>
                  <a:pt x="324670" y="0"/>
                </a:moveTo>
                <a:lnTo>
                  <a:pt x="0" y="0"/>
                </a:lnTo>
                <a:lnTo>
                  <a:pt x="0" y="27504"/>
                </a:lnTo>
                <a:lnTo>
                  <a:pt x="324670" y="27504"/>
                </a:lnTo>
                <a:lnTo>
                  <a:pt x="324670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7488040" y="2474187"/>
            <a:ext cx="1701423" cy="1542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2596761" y="2354666"/>
            <a:ext cx="1938206" cy="1360084"/>
          </a:xfrm>
          <a:custGeom>
            <a:avLst/>
            <a:gdLst/>
            <a:ahLst/>
            <a:cxnLst/>
            <a:rect l="l" t="t" r="r" b="b"/>
            <a:pathLst>
              <a:path w="2137410" h="1499870">
                <a:moveTo>
                  <a:pt x="1336992" y="70929"/>
                </a:moveTo>
                <a:lnTo>
                  <a:pt x="1326857" y="40525"/>
                </a:lnTo>
                <a:lnTo>
                  <a:pt x="1286344" y="0"/>
                </a:lnTo>
                <a:lnTo>
                  <a:pt x="50647" y="0"/>
                </a:lnTo>
                <a:lnTo>
                  <a:pt x="50647" y="20256"/>
                </a:lnTo>
                <a:lnTo>
                  <a:pt x="30378" y="20256"/>
                </a:lnTo>
                <a:lnTo>
                  <a:pt x="10121" y="40525"/>
                </a:lnTo>
                <a:lnTo>
                  <a:pt x="0" y="70929"/>
                </a:lnTo>
                <a:lnTo>
                  <a:pt x="0" y="861402"/>
                </a:lnTo>
                <a:lnTo>
                  <a:pt x="10121" y="891806"/>
                </a:lnTo>
                <a:lnTo>
                  <a:pt x="50647" y="932345"/>
                </a:lnTo>
                <a:lnTo>
                  <a:pt x="70891" y="942479"/>
                </a:lnTo>
                <a:lnTo>
                  <a:pt x="263347" y="942479"/>
                </a:lnTo>
                <a:lnTo>
                  <a:pt x="263347" y="1205966"/>
                </a:lnTo>
                <a:lnTo>
                  <a:pt x="283603" y="1205966"/>
                </a:lnTo>
                <a:lnTo>
                  <a:pt x="536816" y="952614"/>
                </a:lnTo>
                <a:lnTo>
                  <a:pt x="709002" y="942479"/>
                </a:lnTo>
                <a:lnTo>
                  <a:pt x="719137" y="354698"/>
                </a:lnTo>
                <a:lnTo>
                  <a:pt x="729259" y="334416"/>
                </a:lnTo>
                <a:lnTo>
                  <a:pt x="739394" y="304025"/>
                </a:lnTo>
                <a:lnTo>
                  <a:pt x="749515" y="283756"/>
                </a:lnTo>
                <a:lnTo>
                  <a:pt x="790041" y="243217"/>
                </a:lnTo>
                <a:lnTo>
                  <a:pt x="810298" y="233083"/>
                </a:lnTo>
                <a:lnTo>
                  <a:pt x="840676" y="222948"/>
                </a:lnTo>
                <a:lnTo>
                  <a:pt x="860933" y="212813"/>
                </a:lnTo>
                <a:lnTo>
                  <a:pt x="911580" y="202679"/>
                </a:lnTo>
                <a:lnTo>
                  <a:pt x="1336992" y="192544"/>
                </a:lnTo>
                <a:lnTo>
                  <a:pt x="1336992" y="70929"/>
                </a:lnTo>
                <a:close/>
              </a:path>
              <a:path w="2137410" h="1499870">
                <a:moveTo>
                  <a:pt x="2137156" y="364832"/>
                </a:moveTo>
                <a:lnTo>
                  <a:pt x="2127034" y="364832"/>
                </a:lnTo>
                <a:lnTo>
                  <a:pt x="2127034" y="344551"/>
                </a:lnTo>
                <a:lnTo>
                  <a:pt x="2116899" y="324281"/>
                </a:lnTo>
                <a:lnTo>
                  <a:pt x="2096643" y="304025"/>
                </a:lnTo>
                <a:lnTo>
                  <a:pt x="2076386" y="293890"/>
                </a:lnTo>
                <a:lnTo>
                  <a:pt x="2045995" y="283756"/>
                </a:lnTo>
                <a:lnTo>
                  <a:pt x="1827453" y="283756"/>
                </a:lnTo>
                <a:lnTo>
                  <a:pt x="1827453" y="1458188"/>
                </a:lnTo>
                <a:lnTo>
                  <a:pt x="1820722" y="1451635"/>
                </a:lnTo>
                <a:lnTo>
                  <a:pt x="1714271" y="1345336"/>
                </a:lnTo>
                <a:lnTo>
                  <a:pt x="1827453" y="1458188"/>
                </a:lnTo>
                <a:lnTo>
                  <a:pt x="1827453" y="283756"/>
                </a:lnTo>
                <a:lnTo>
                  <a:pt x="881189" y="283756"/>
                </a:lnTo>
                <a:lnTo>
                  <a:pt x="840676" y="293890"/>
                </a:lnTo>
                <a:lnTo>
                  <a:pt x="830554" y="304025"/>
                </a:lnTo>
                <a:lnTo>
                  <a:pt x="820420" y="324281"/>
                </a:lnTo>
                <a:lnTo>
                  <a:pt x="800163" y="344551"/>
                </a:lnTo>
                <a:lnTo>
                  <a:pt x="800163" y="1155306"/>
                </a:lnTo>
                <a:lnTo>
                  <a:pt x="800163" y="1175575"/>
                </a:lnTo>
                <a:lnTo>
                  <a:pt x="810298" y="1195844"/>
                </a:lnTo>
                <a:lnTo>
                  <a:pt x="830554" y="1205966"/>
                </a:lnTo>
                <a:lnTo>
                  <a:pt x="850811" y="1226235"/>
                </a:lnTo>
                <a:lnTo>
                  <a:pt x="871067" y="1236383"/>
                </a:lnTo>
                <a:lnTo>
                  <a:pt x="1600339" y="1246505"/>
                </a:lnTo>
                <a:lnTo>
                  <a:pt x="1610461" y="1256639"/>
                </a:lnTo>
                <a:lnTo>
                  <a:pt x="1620596" y="1276921"/>
                </a:lnTo>
                <a:lnTo>
                  <a:pt x="1640852" y="1287043"/>
                </a:lnTo>
                <a:lnTo>
                  <a:pt x="1650974" y="1297178"/>
                </a:lnTo>
                <a:lnTo>
                  <a:pt x="1661109" y="1317447"/>
                </a:lnTo>
                <a:lnTo>
                  <a:pt x="1681365" y="1327581"/>
                </a:lnTo>
                <a:lnTo>
                  <a:pt x="1721878" y="1368120"/>
                </a:lnTo>
                <a:lnTo>
                  <a:pt x="1732013" y="1388389"/>
                </a:lnTo>
                <a:lnTo>
                  <a:pt x="1752269" y="1398524"/>
                </a:lnTo>
                <a:lnTo>
                  <a:pt x="1762391" y="1408658"/>
                </a:lnTo>
                <a:lnTo>
                  <a:pt x="1772526" y="1428927"/>
                </a:lnTo>
                <a:lnTo>
                  <a:pt x="1792782" y="1439062"/>
                </a:lnTo>
                <a:lnTo>
                  <a:pt x="1833295" y="1479600"/>
                </a:lnTo>
                <a:lnTo>
                  <a:pt x="1843417" y="1499870"/>
                </a:lnTo>
                <a:lnTo>
                  <a:pt x="1873808" y="1499870"/>
                </a:lnTo>
                <a:lnTo>
                  <a:pt x="1873808" y="1491462"/>
                </a:lnTo>
                <a:lnTo>
                  <a:pt x="1873808" y="1466291"/>
                </a:lnTo>
                <a:lnTo>
                  <a:pt x="1873808" y="1236383"/>
                </a:lnTo>
                <a:lnTo>
                  <a:pt x="2056130" y="1236383"/>
                </a:lnTo>
                <a:lnTo>
                  <a:pt x="2076386" y="1226235"/>
                </a:lnTo>
                <a:lnTo>
                  <a:pt x="2085733" y="1216888"/>
                </a:lnTo>
                <a:lnTo>
                  <a:pt x="2086521" y="1216101"/>
                </a:lnTo>
                <a:lnTo>
                  <a:pt x="2106765" y="1205966"/>
                </a:lnTo>
                <a:lnTo>
                  <a:pt x="2116899" y="1195844"/>
                </a:lnTo>
                <a:lnTo>
                  <a:pt x="2116899" y="1175575"/>
                </a:lnTo>
                <a:lnTo>
                  <a:pt x="2116899" y="1165440"/>
                </a:lnTo>
                <a:lnTo>
                  <a:pt x="2127034" y="1165440"/>
                </a:lnTo>
                <a:lnTo>
                  <a:pt x="2137156" y="1155306"/>
                </a:lnTo>
                <a:lnTo>
                  <a:pt x="2137156" y="364832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/>
          <p:nvPr/>
        </p:nvSpPr>
        <p:spPr>
          <a:xfrm>
            <a:off x="1882619" y="4045624"/>
            <a:ext cx="3384086" cy="355908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>
              <a:spcBef>
                <a:spcPts val="109"/>
              </a:spcBef>
            </a:pPr>
            <a:r>
              <a:rPr sz="2222" b="1" spc="5" dirty="0">
                <a:solidFill>
                  <a:srgbClr val="231F20"/>
                </a:solidFill>
                <a:latin typeface="Calibri"/>
                <a:cs typeface="Calibri"/>
              </a:rPr>
              <a:t>Briefly </a:t>
            </a:r>
            <a:r>
              <a:rPr sz="2222" b="1" dirty="0">
                <a:solidFill>
                  <a:srgbClr val="231F20"/>
                </a:solidFill>
                <a:latin typeface="Calibri"/>
                <a:cs typeface="Calibri"/>
              </a:rPr>
              <a:t>introduce</a:t>
            </a:r>
            <a:r>
              <a:rPr sz="2222" b="1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22" b="1" dirty="0">
                <a:solidFill>
                  <a:srgbClr val="231F20"/>
                </a:solidFill>
                <a:latin typeface="Calibri"/>
                <a:cs typeface="Calibri"/>
              </a:rPr>
              <a:t>yourselves.</a:t>
            </a:r>
            <a:endParaRPr sz="2222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9746" y="4045624"/>
            <a:ext cx="3756064" cy="696832"/>
          </a:xfrm>
          <a:prstGeom prst="rect">
            <a:avLst/>
          </a:prstGeom>
        </p:spPr>
        <p:txBody>
          <a:bodyPr vert="horz" wrap="square" lIns="0" tIns="5182" rIns="0" bIns="0" rtlCol="0">
            <a:spAutoFit/>
          </a:bodyPr>
          <a:lstStyle/>
          <a:p>
            <a:pPr marL="456624" marR="4607" indent="-445683">
              <a:lnSpc>
                <a:spcPct val="102600"/>
              </a:lnSpc>
              <a:spcBef>
                <a:spcPts val="41"/>
              </a:spcBef>
            </a:pPr>
            <a:r>
              <a:rPr sz="2222" b="1" spc="-41" dirty="0">
                <a:solidFill>
                  <a:srgbClr val="231F20"/>
                </a:solidFill>
                <a:latin typeface="Calibri"/>
                <a:cs typeface="Calibri"/>
              </a:rPr>
              <a:t>Tell </a:t>
            </a:r>
            <a:r>
              <a:rPr sz="2222" b="1" spc="9" dirty="0">
                <a:solidFill>
                  <a:srgbClr val="231F20"/>
                </a:solidFill>
                <a:latin typeface="Calibri"/>
                <a:cs typeface="Calibri"/>
              </a:rPr>
              <a:t>us </a:t>
            </a:r>
            <a:r>
              <a:rPr sz="2222" b="1" dirty="0">
                <a:solidFill>
                  <a:srgbClr val="231F20"/>
                </a:solidFill>
                <a:latin typeface="Calibri"/>
                <a:cs typeface="Calibri"/>
              </a:rPr>
              <a:t>what you expect </a:t>
            </a:r>
            <a:r>
              <a:rPr sz="2222" b="1" spc="-9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222" b="1" spc="9" dirty="0">
                <a:solidFill>
                  <a:srgbClr val="231F20"/>
                </a:solidFill>
                <a:latin typeface="Calibri"/>
                <a:cs typeface="Calibri"/>
              </a:rPr>
              <a:t>learn  </a:t>
            </a:r>
            <a:r>
              <a:rPr sz="2222" b="1" dirty="0">
                <a:solidFill>
                  <a:srgbClr val="231F20"/>
                </a:solidFill>
                <a:latin typeface="Calibri"/>
                <a:cs typeface="Calibri"/>
              </a:rPr>
              <a:t>from </a:t>
            </a:r>
            <a:r>
              <a:rPr sz="2222" b="1" spc="9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222" b="1" spc="-9" dirty="0">
                <a:solidFill>
                  <a:srgbClr val="231F20"/>
                </a:solidFill>
                <a:latin typeface="Calibri"/>
                <a:cs typeface="Calibri"/>
              </a:rPr>
              <a:t>exercise</a:t>
            </a:r>
            <a:r>
              <a:rPr sz="2222" b="1" spc="-27" dirty="0">
                <a:solidFill>
                  <a:srgbClr val="231F20"/>
                </a:solidFill>
                <a:latin typeface="Calibri"/>
                <a:cs typeface="Calibri"/>
              </a:rPr>
              <a:t> today.</a:t>
            </a:r>
            <a:endParaRPr sz="222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3183" y="2054478"/>
            <a:ext cx="3638021" cy="3673723"/>
          </a:xfrm>
          <a:custGeom>
            <a:avLst/>
            <a:gdLst/>
            <a:ahLst/>
            <a:cxnLst/>
            <a:rect l="l" t="t" r="r" b="b"/>
            <a:pathLst>
              <a:path w="4011929" h="4051300">
                <a:moveTo>
                  <a:pt x="2257209" y="4038600"/>
                </a:moveTo>
                <a:lnTo>
                  <a:pt x="1754110" y="4038600"/>
                </a:lnTo>
                <a:lnTo>
                  <a:pt x="1803735" y="4051300"/>
                </a:lnTo>
                <a:lnTo>
                  <a:pt x="2207584" y="4051300"/>
                </a:lnTo>
                <a:lnTo>
                  <a:pt x="2257209" y="4038600"/>
                </a:lnTo>
                <a:close/>
              </a:path>
              <a:path w="4011929" h="4051300">
                <a:moveTo>
                  <a:pt x="2355326" y="4025900"/>
                </a:moveTo>
                <a:lnTo>
                  <a:pt x="1655993" y="4025900"/>
                </a:lnTo>
                <a:lnTo>
                  <a:pt x="1704858" y="4038600"/>
                </a:lnTo>
                <a:lnTo>
                  <a:pt x="2306462" y="4038600"/>
                </a:lnTo>
                <a:lnTo>
                  <a:pt x="2355326" y="4025900"/>
                </a:lnTo>
                <a:close/>
              </a:path>
              <a:path w="4011929" h="4051300">
                <a:moveTo>
                  <a:pt x="2310036" y="533400"/>
                </a:moveTo>
                <a:lnTo>
                  <a:pt x="1675801" y="533400"/>
                </a:lnTo>
                <a:lnTo>
                  <a:pt x="1576591" y="558800"/>
                </a:lnTo>
                <a:lnTo>
                  <a:pt x="1527651" y="558800"/>
                </a:lnTo>
                <a:lnTo>
                  <a:pt x="1336701" y="609600"/>
                </a:lnTo>
                <a:lnTo>
                  <a:pt x="1290247" y="635000"/>
                </a:lnTo>
                <a:lnTo>
                  <a:pt x="1198992" y="660400"/>
                </a:lnTo>
                <a:lnTo>
                  <a:pt x="1154224" y="685800"/>
                </a:lnTo>
                <a:lnTo>
                  <a:pt x="1110051" y="698500"/>
                </a:lnTo>
                <a:lnTo>
                  <a:pt x="1066488" y="723900"/>
                </a:lnTo>
                <a:lnTo>
                  <a:pt x="1023552" y="736600"/>
                </a:lnTo>
                <a:lnTo>
                  <a:pt x="939625" y="787400"/>
                </a:lnTo>
                <a:lnTo>
                  <a:pt x="898666" y="812800"/>
                </a:lnTo>
                <a:lnTo>
                  <a:pt x="858399" y="838200"/>
                </a:lnTo>
                <a:lnTo>
                  <a:pt x="818840" y="863600"/>
                </a:lnTo>
                <a:lnTo>
                  <a:pt x="780004" y="889000"/>
                </a:lnTo>
                <a:lnTo>
                  <a:pt x="741909" y="914400"/>
                </a:lnTo>
                <a:lnTo>
                  <a:pt x="704570" y="939800"/>
                </a:lnTo>
                <a:lnTo>
                  <a:pt x="668004" y="965200"/>
                </a:lnTo>
                <a:lnTo>
                  <a:pt x="632226" y="990600"/>
                </a:lnTo>
                <a:lnTo>
                  <a:pt x="597253" y="1028700"/>
                </a:lnTo>
                <a:lnTo>
                  <a:pt x="563102" y="1054100"/>
                </a:lnTo>
                <a:lnTo>
                  <a:pt x="529787" y="1092200"/>
                </a:lnTo>
                <a:lnTo>
                  <a:pt x="497326" y="1117600"/>
                </a:lnTo>
                <a:lnTo>
                  <a:pt x="465735" y="1155700"/>
                </a:lnTo>
                <a:lnTo>
                  <a:pt x="435029" y="1181100"/>
                </a:lnTo>
                <a:lnTo>
                  <a:pt x="405226" y="1219200"/>
                </a:lnTo>
                <a:lnTo>
                  <a:pt x="376341" y="1257300"/>
                </a:lnTo>
                <a:lnTo>
                  <a:pt x="348390" y="1282700"/>
                </a:lnTo>
                <a:lnTo>
                  <a:pt x="321390" y="1320800"/>
                </a:lnTo>
                <a:lnTo>
                  <a:pt x="295357" y="1358900"/>
                </a:lnTo>
                <a:lnTo>
                  <a:pt x="270306" y="1397000"/>
                </a:lnTo>
                <a:lnTo>
                  <a:pt x="246255" y="1435100"/>
                </a:lnTo>
                <a:lnTo>
                  <a:pt x="223219" y="1473200"/>
                </a:lnTo>
                <a:lnTo>
                  <a:pt x="201215" y="1511300"/>
                </a:lnTo>
                <a:lnTo>
                  <a:pt x="180259" y="1549400"/>
                </a:lnTo>
                <a:lnTo>
                  <a:pt x="160367" y="1587500"/>
                </a:lnTo>
                <a:lnTo>
                  <a:pt x="141554" y="1625600"/>
                </a:lnTo>
                <a:lnTo>
                  <a:pt x="123838" y="1676400"/>
                </a:lnTo>
                <a:lnTo>
                  <a:pt x="107235" y="1714500"/>
                </a:lnTo>
                <a:lnTo>
                  <a:pt x="91760" y="1752600"/>
                </a:lnTo>
                <a:lnTo>
                  <a:pt x="77431" y="1790700"/>
                </a:lnTo>
                <a:lnTo>
                  <a:pt x="64262" y="1841500"/>
                </a:lnTo>
                <a:lnTo>
                  <a:pt x="52271" y="1879600"/>
                </a:lnTo>
                <a:lnTo>
                  <a:pt x="41473" y="1930400"/>
                </a:lnTo>
                <a:lnTo>
                  <a:pt x="31885" y="1968500"/>
                </a:lnTo>
                <a:lnTo>
                  <a:pt x="23523" y="2019300"/>
                </a:lnTo>
                <a:lnTo>
                  <a:pt x="16402" y="2057399"/>
                </a:lnTo>
                <a:lnTo>
                  <a:pt x="10541" y="2108199"/>
                </a:lnTo>
                <a:lnTo>
                  <a:pt x="5953" y="2146299"/>
                </a:lnTo>
                <a:lnTo>
                  <a:pt x="2656" y="2197099"/>
                </a:lnTo>
                <a:lnTo>
                  <a:pt x="666" y="2235199"/>
                </a:lnTo>
                <a:lnTo>
                  <a:pt x="0" y="2285999"/>
                </a:lnTo>
                <a:lnTo>
                  <a:pt x="635" y="2336799"/>
                </a:lnTo>
                <a:lnTo>
                  <a:pt x="2530" y="2374899"/>
                </a:lnTo>
                <a:lnTo>
                  <a:pt x="5671" y="2425699"/>
                </a:lnTo>
                <a:lnTo>
                  <a:pt x="10043" y="2463799"/>
                </a:lnTo>
                <a:lnTo>
                  <a:pt x="15629" y="2501899"/>
                </a:lnTo>
                <a:lnTo>
                  <a:pt x="22416" y="2552699"/>
                </a:lnTo>
                <a:lnTo>
                  <a:pt x="30388" y="2590799"/>
                </a:lnTo>
                <a:lnTo>
                  <a:pt x="39531" y="2641599"/>
                </a:lnTo>
                <a:lnTo>
                  <a:pt x="49828" y="2679699"/>
                </a:lnTo>
                <a:lnTo>
                  <a:pt x="61265" y="2717799"/>
                </a:lnTo>
                <a:lnTo>
                  <a:pt x="73828" y="2768599"/>
                </a:lnTo>
                <a:lnTo>
                  <a:pt x="87500" y="2806699"/>
                </a:lnTo>
                <a:lnTo>
                  <a:pt x="102267" y="2844799"/>
                </a:lnTo>
                <a:lnTo>
                  <a:pt x="118114" y="2882899"/>
                </a:lnTo>
                <a:lnTo>
                  <a:pt x="135026" y="2920999"/>
                </a:lnTo>
                <a:lnTo>
                  <a:pt x="152988" y="2971799"/>
                </a:lnTo>
                <a:lnTo>
                  <a:pt x="171984" y="3009899"/>
                </a:lnTo>
                <a:lnTo>
                  <a:pt x="192000" y="3047999"/>
                </a:lnTo>
                <a:lnTo>
                  <a:pt x="213020" y="3086099"/>
                </a:lnTo>
                <a:lnTo>
                  <a:pt x="235030" y="3124199"/>
                </a:lnTo>
                <a:lnTo>
                  <a:pt x="258015" y="3149599"/>
                </a:lnTo>
                <a:lnTo>
                  <a:pt x="281959" y="3187699"/>
                </a:lnTo>
                <a:lnTo>
                  <a:pt x="306847" y="3225799"/>
                </a:lnTo>
                <a:lnTo>
                  <a:pt x="332665" y="3263900"/>
                </a:lnTo>
                <a:lnTo>
                  <a:pt x="359397" y="3302000"/>
                </a:lnTo>
                <a:lnTo>
                  <a:pt x="387029" y="3327400"/>
                </a:lnTo>
                <a:lnTo>
                  <a:pt x="415544" y="3365500"/>
                </a:lnTo>
                <a:lnTo>
                  <a:pt x="444929" y="3403600"/>
                </a:lnTo>
                <a:lnTo>
                  <a:pt x="475168" y="3429000"/>
                </a:lnTo>
                <a:lnTo>
                  <a:pt x="506246" y="3467100"/>
                </a:lnTo>
                <a:lnTo>
                  <a:pt x="538148" y="3492500"/>
                </a:lnTo>
                <a:lnTo>
                  <a:pt x="570859" y="3517900"/>
                </a:lnTo>
                <a:lnTo>
                  <a:pt x="604364" y="3556000"/>
                </a:lnTo>
                <a:lnTo>
                  <a:pt x="638647" y="3581400"/>
                </a:lnTo>
                <a:lnTo>
                  <a:pt x="673695" y="3606800"/>
                </a:lnTo>
                <a:lnTo>
                  <a:pt x="709491" y="3632200"/>
                </a:lnTo>
                <a:lnTo>
                  <a:pt x="746021" y="3670300"/>
                </a:lnTo>
                <a:lnTo>
                  <a:pt x="783270" y="3695700"/>
                </a:lnTo>
                <a:lnTo>
                  <a:pt x="821223" y="3721100"/>
                </a:lnTo>
                <a:lnTo>
                  <a:pt x="859863" y="3733800"/>
                </a:lnTo>
                <a:lnTo>
                  <a:pt x="899178" y="3759200"/>
                </a:lnTo>
                <a:lnTo>
                  <a:pt x="939151" y="3784600"/>
                </a:lnTo>
                <a:lnTo>
                  <a:pt x="1021012" y="3835400"/>
                </a:lnTo>
                <a:lnTo>
                  <a:pt x="1062870" y="3848100"/>
                </a:lnTo>
                <a:lnTo>
                  <a:pt x="1105327" y="3873500"/>
                </a:lnTo>
                <a:lnTo>
                  <a:pt x="1148366" y="3886200"/>
                </a:lnTo>
                <a:lnTo>
                  <a:pt x="1191974" y="3911600"/>
                </a:lnTo>
                <a:lnTo>
                  <a:pt x="1326057" y="3949700"/>
                </a:lnTo>
                <a:lnTo>
                  <a:pt x="1607531" y="4025900"/>
                </a:lnTo>
                <a:lnTo>
                  <a:pt x="2403789" y="4025900"/>
                </a:lnTo>
                <a:lnTo>
                  <a:pt x="2685263" y="3949700"/>
                </a:lnTo>
                <a:lnTo>
                  <a:pt x="2819345" y="3911600"/>
                </a:lnTo>
                <a:lnTo>
                  <a:pt x="2862953" y="3886200"/>
                </a:lnTo>
                <a:lnTo>
                  <a:pt x="2905993" y="3873500"/>
                </a:lnTo>
                <a:lnTo>
                  <a:pt x="2948449" y="3848100"/>
                </a:lnTo>
                <a:lnTo>
                  <a:pt x="2990308" y="3835400"/>
                </a:lnTo>
                <a:lnTo>
                  <a:pt x="3072169" y="3784600"/>
                </a:lnTo>
                <a:lnTo>
                  <a:pt x="3092155" y="3771900"/>
                </a:lnTo>
                <a:lnTo>
                  <a:pt x="1852536" y="3771900"/>
                </a:lnTo>
                <a:lnTo>
                  <a:pt x="1802320" y="3759200"/>
                </a:lnTo>
                <a:lnTo>
                  <a:pt x="1752554" y="3759200"/>
                </a:lnTo>
                <a:lnTo>
                  <a:pt x="1654457" y="3733800"/>
                </a:lnTo>
                <a:lnTo>
                  <a:pt x="1606171" y="3733800"/>
                </a:lnTo>
                <a:lnTo>
                  <a:pt x="1418623" y="3683000"/>
                </a:lnTo>
                <a:lnTo>
                  <a:pt x="1373245" y="3657600"/>
                </a:lnTo>
                <a:lnTo>
                  <a:pt x="1284454" y="3632200"/>
                </a:lnTo>
                <a:lnTo>
                  <a:pt x="1241085" y="3606800"/>
                </a:lnTo>
                <a:lnTo>
                  <a:pt x="1198429" y="3594100"/>
                </a:lnTo>
                <a:lnTo>
                  <a:pt x="1156509" y="3568700"/>
                </a:lnTo>
                <a:lnTo>
                  <a:pt x="1115347" y="3543300"/>
                </a:lnTo>
                <a:lnTo>
                  <a:pt x="1074964" y="3517900"/>
                </a:lnTo>
                <a:lnTo>
                  <a:pt x="1035384" y="3505200"/>
                </a:lnTo>
                <a:lnTo>
                  <a:pt x="996627" y="3479800"/>
                </a:lnTo>
                <a:lnTo>
                  <a:pt x="958715" y="3454400"/>
                </a:lnTo>
                <a:lnTo>
                  <a:pt x="921672" y="3416300"/>
                </a:lnTo>
                <a:lnTo>
                  <a:pt x="885518" y="3390900"/>
                </a:lnTo>
                <a:lnTo>
                  <a:pt x="850277" y="3365500"/>
                </a:lnTo>
                <a:lnTo>
                  <a:pt x="815969" y="3340100"/>
                </a:lnTo>
                <a:lnTo>
                  <a:pt x="782617" y="3302000"/>
                </a:lnTo>
                <a:lnTo>
                  <a:pt x="750242" y="3276600"/>
                </a:lnTo>
                <a:lnTo>
                  <a:pt x="718868" y="3238499"/>
                </a:lnTo>
                <a:lnTo>
                  <a:pt x="688516" y="3213099"/>
                </a:lnTo>
                <a:lnTo>
                  <a:pt x="659207" y="3174999"/>
                </a:lnTo>
                <a:lnTo>
                  <a:pt x="630965" y="3136899"/>
                </a:lnTo>
                <a:lnTo>
                  <a:pt x="603810" y="3111499"/>
                </a:lnTo>
                <a:lnTo>
                  <a:pt x="577765" y="3073399"/>
                </a:lnTo>
                <a:lnTo>
                  <a:pt x="552853" y="3035299"/>
                </a:lnTo>
                <a:lnTo>
                  <a:pt x="529094" y="2997199"/>
                </a:lnTo>
                <a:lnTo>
                  <a:pt x="506512" y="2959099"/>
                </a:lnTo>
                <a:lnTo>
                  <a:pt x="485127" y="2920999"/>
                </a:lnTo>
                <a:lnTo>
                  <a:pt x="464963" y="2882899"/>
                </a:lnTo>
                <a:lnTo>
                  <a:pt x="446041" y="2844799"/>
                </a:lnTo>
                <a:lnTo>
                  <a:pt x="428382" y="2806699"/>
                </a:lnTo>
                <a:lnTo>
                  <a:pt x="412010" y="2768599"/>
                </a:lnTo>
                <a:lnTo>
                  <a:pt x="396946" y="2717799"/>
                </a:lnTo>
                <a:lnTo>
                  <a:pt x="383213" y="2679699"/>
                </a:lnTo>
                <a:lnTo>
                  <a:pt x="370831" y="2641599"/>
                </a:lnTo>
                <a:lnTo>
                  <a:pt x="359824" y="2590799"/>
                </a:lnTo>
                <a:lnTo>
                  <a:pt x="350212" y="2552699"/>
                </a:lnTo>
                <a:lnTo>
                  <a:pt x="342019" y="2514599"/>
                </a:lnTo>
                <a:lnTo>
                  <a:pt x="335267" y="2463799"/>
                </a:lnTo>
                <a:lnTo>
                  <a:pt x="329976" y="2425699"/>
                </a:lnTo>
                <a:lnTo>
                  <a:pt x="326170" y="2374899"/>
                </a:lnTo>
                <a:lnTo>
                  <a:pt x="323870" y="2336799"/>
                </a:lnTo>
                <a:lnTo>
                  <a:pt x="323099" y="2285999"/>
                </a:lnTo>
                <a:lnTo>
                  <a:pt x="323870" y="2235199"/>
                </a:lnTo>
                <a:lnTo>
                  <a:pt x="326170" y="2197099"/>
                </a:lnTo>
                <a:lnTo>
                  <a:pt x="329976" y="2146299"/>
                </a:lnTo>
                <a:lnTo>
                  <a:pt x="335267" y="2108199"/>
                </a:lnTo>
                <a:lnTo>
                  <a:pt x="342019" y="2057399"/>
                </a:lnTo>
                <a:lnTo>
                  <a:pt x="350212" y="2019300"/>
                </a:lnTo>
                <a:lnTo>
                  <a:pt x="359824" y="1981200"/>
                </a:lnTo>
                <a:lnTo>
                  <a:pt x="370831" y="1930400"/>
                </a:lnTo>
                <a:lnTo>
                  <a:pt x="383213" y="1892300"/>
                </a:lnTo>
                <a:lnTo>
                  <a:pt x="396946" y="1854200"/>
                </a:lnTo>
                <a:lnTo>
                  <a:pt x="412010" y="1803400"/>
                </a:lnTo>
                <a:lnTo>
                  <a:pt x="428382" y="1765300"/>
                </a:lnTo>
                <a:lnTo>
                  <a:pt x="446041" y="1727200"/>
                </a:lnTo>
                <a:lnTo>
                  <a:pt x="464963" y="1689100"/>
                </a:lnTo>
                <a:lnTo>
                  <a:pt x="485127" y="1651000"/>
                </a:lnTo>
                <a:lnTo>
                  <a:pt x="506512" y="1612900"/>
                </a:lnTo>
                <a:lnTo>
                  <a:pt x="529094" y="1574800"/>
                </a:lnTo>
                <a:lnTo>
                  <a:pt x="552853" y="1536700"/>
                </a:lnTo>
                <a:lnTo>
                  <a:pt x="577765" y="1498600"/>
                </a:lnTo>
                <a:lnTo>
                  <a:pt x="603810" y="1460500"/>
                </a:lnTo>
                <a:lnTo>
                  <a:pt x="630965" y="1422400"/>
                </a:lnTo>
                <a:lnTo>
                  <a:pt x="659207" y="1397000"/>
                </a:lnTo>
                <a:lnTo>
                  <a:pt x="688516" y="1358900"/>
                </a:lnTo>
                <a:lnTo>
                  <a:pt x="718868" y="1333500"/>
                </a:lnTo>
                <a:lnTo>
                  <a:pt x="750242" y="1295400"/>
                </a:lnTo>
                <a:lnTo>
                  <a:pt x="782617" y="1270000"/>
                </a:lnTo>
                <a:lnTo>
                  <a:pt x="815969" y="1231900"/>
                </a:lnTo>
                <a:lnTo>
                  <a:pt x="850277" y="1206500"/>
                </a:lnTo>
                <a:lnTo>
                  <a:pt x="885518" y="1181100"/>
                </a:lnTo>
                <a:lnTo>
                  <a:pt x="921672" y="1143000"/>
                </a:lnTo>
                <a:lnTo>
                  <a:pt x="958715" y="1117600"/>
                </a:lnTo>
                <a:lnTo>
                  <a:pt x="996627" y="1092200"/>
                </a:lnTo>
                <a:lnTo>
                  <a:pt x="1035384" y="1066800"/>
                </a:lnTo>
                <a:lnTo>
                  <a:pt x="1074964" y="1041400"/>
                </a:lnTo>
                <a:lnTo>
                  <a:pt x="1115347" y="1028700"/>
                </a:lnTo>
                <a:lnTo>
                  <a:pt x="1156509" y="1003300"/>
                </a:lnTo>
                <a:lnTo>
                  <a:pt x="1198429" y="977900"/>
                </a:lnTo>
                <a:lnTo>
                  <a:pt x="1241085" y="965200"/>
                </a:lnTo>
                <a:lnTo>
                  <a:pt x="1284454" y="939800"/>
                </a:lnTo>
                <a:lnTo>
                  <a:pt x="1328515" y="927100"/>
                </a:lnTo>
                <a:lnTo>
                  <a:pt x="1373245" y="901700"/>
                </a:lnTo>
                <a:lnTo>
                  <a:pt x="1654457" y="825500"/>
                </a:lnTo>
                <a:lnTo>
                  <a:pt x="1703259" y="825500"/>
                </a:lnTo>
                <a:lnTo>
                  <a:pt x="1752554" y="812800"/>
                </a:lnTo>
                <a:lnTo>
                  <a:pt x="1802320" y="812800"/>
                </a:lnTo>
                <a:lnTo>
                  <a:pt x="1852536" y="800100"/>
                </a:lnTo>
                <a:lnTo>
                  <a:pt x="3098837" y="800100"/>
                </a:lnTo>
                <a:lnTo>
                  <a:pt x="3077583" y="787400"/>
                </a:lnTo>
                <a:lnTo>
                  <a:pt x="2990383" y="736600"/>
                </a:lnTo>
                <a:lnTo>
                  <a:pt x="2945727" y="723900"/>
                </a:lnTo>
                <a:lnTo>
                  <a:pt x="2900392" y="698500"/>
                </a:lnTo>
                <a:lnTo>
                  <a:pt x="2854397" y="685800"/>
                </a:lnTo>
                <a:lnTo>
                  <a:pt x="2807758" y="660400"/>
                </a:lnTo>
                <a:lnTo>
                  <a:pt x="2760495" y="647700"/>
                </a:lnTo>
                <a:lnTo>
                  <a:pt x="2712626" y="622300"/>
                </a:lnTo>
                <a:lnTo>
                  <a:pt x="2413700" y="546100"/>
                </a:lnTo>
                <a:lnTo>
                  <a:pt x="2362098" y="546100"/>
                </a:lnTo>
                <a:lnTo>
                  <a:pt x="2310036" y="533400"/>
                </a:lnTo>
                <a:close/>
              </a:path>
              <a:path w="4011929" h="4051300">
                <a:moveTo>
                  <a:pt x="3098837" y="800100"/>
                </a:moveTo>
                <a:lnTo>
                  <a:pt x="2158784" y="800100"/>
                </a:lnTo>
                <a:lnTo>
                  <a:pt x="2208999" y="812800"/>
                </a:lnTo>
                <a:lnTo>
                  <a:pt x="2258766" y="812800"/>
                </a:lnTo>
                <a:lnTo>
                  <a:pt x="2308061" y="825500"/>
                </a:lnTo>
                <a:lnTo>
                  <a:pt x="2356862" y="825500"/>
                </a:lnTo>
                <a:lnTo>
                  <a:pt x="2638074" y="901700"/>
                </a:lnTo>
                <a:lnTo>
                  <a:pt x="2682805" y="927100"/>
                </a:lnTo>
                <a:lnTo>
                  <a:pt x="2726866" y="939800"/>
                </a:lnTo>
                <a:lnTo>
                  <a:pt x="2770235" y="965200"/>
                </a:lnTo>
                <a:lnTo>
                  <a:pt x="2812890" y="977900"/>
                </a:lnTo>
                <a:lnTo>
                  <a:pt x="2854810" y="1003300"/>
                </a:lnTo>
                <a:lnTo>
                  <a:pt x="2895973" y="1028700"/>
                </a:lnTo>
                <a:lnTo>
                  <a:pt x="2936355" y="1041400"/>
                </a:lnTo>
                <a:lnTo>
                  <a:pt x="2975936" y="1066800"/>
                </a:lnTo>
                <a:lnTo>
                  <a:pt x="3014693" y="1092200"/>
                </a:lnTo>
                <a:lnTo>
                  <a:pt x="3052604" y="1117600"/>
                </a:lnTo>
                <a:lnTo>
                  <a:pt x="3089647" y="1143000"/>
                </a:lnTo>
                <a:lnTo>
                  <a:pt x="3125801" y="1181100"/>
                </a:lnTo>
                <a:lnTo>
                  <a:pt x="3161043" y="1206500"/>
                </a:lnTo>
                <a:lnTo>
                  <a:pt x="3195351" y="1231900"/>
                </a:lnTo>
                <a:lnTo>
                  <a:pt x="3228703" y="1270000"/>
                </a:lnTo>
                <a:lnTo>
                  <a:pt x="3261077" y="1295400"/>
                </a:lnTo>
                <a:lnTo>
                  <a:pt x="3292451" y="1333500"/>
                </a:lnTo>
                <a:lnTo>
                  <a:pt x="3322804" y="1358900"/>
                </a:lnTo>
                <a:lnTo>
                  <a:pt x="3352112" y="1397000"/>
                </a:lnTo>
                <a:lnTo>
                  <a:pt x="3407509" y="1460500"/>
                </a:lnTo>
                <a:lnTo>
                  <a:pt x="3433554" y="1498600"/>
                </a:lnTo>
                <a:lnTo>
                  <a:pt x="3458467" y="1536700"/>
                </a:lnTo>
                <a:lnTo>
                  <a:pt x="3482225" y="1574800"/>
                </a:lnTo>
                <a:lnTo>
                  <a:pt x="3504808" y="1612900"/>
                </a:lnTo>
                <a:lnTo>
                  <a:pt x="3526192" y="1651000"/>
                </a:lnTo>
                <a:lnTo>
                  <a:pt x="3546357" y="1689100"/>
                </a:lnTo>
                <a:lnTo>
                  <a:pt x="3565279" y="1727200"/>
                </a:lnTo>
                <a:lnTo>
                  <a:pt x="3582937" y="1765300"/>
                </a:lnTo>
                <a:lnTo>
                  <a:pt x="3599309" y="1803400"/>
                </a:lnTo>
                <a:lnTo>
                  <a:pt x="3614373" y="1854200"/>
                </a:lnTo>
                <a:lnTo>
                  <a:pt x="3628107" y="1892300"/>
                </a:lnTo>
                <a:lnTo>
                  <a:pt x="3640488" y="1930400"/>
                </a:lnTo>
                <a:lnTo>
                  <a:pt x="3651496" y="1981200"/>
                </a:lnTo>
                <a:lnTo>
                  <a:pt x="3661107" y="2019300"/>
                </a:lnTo>
                <a:lnTo>
                  <a:pt x="3669300" y="2057399"/>
                </a:lnTo>
                <a:lnTo>
                  <a:pt x="3676053" y="2108199"/>
                </a:lnTo>
                <a:lnTo>
                  <a:pt x="3681343" y="2146299"/>
                </a:lnTo>
                <a:lnTo>
                  <a:pt x="3685149" y="2197099"/>
                </a:lnTo>
                <a:lnTo>
                  <a:pt x="3687449" y="2235199"/>
                </a:lnTo>
                <a:lnTo>
                  <a:pt x="3688220" y="2285999"/>
                </a:lnTo>
                <a:lnTo>
                  <a:pt x="3687449" y="2336799"/>
                </a:lnTo>
                <a:lnTo>
                  <a:pt x="3685149" y="2374899"/>
                </a:lnTo>
                <a:lnTo>
                  <a:pt x="3681343" y="2425699"/>
                </a:lnTo>
                <a:lnTo>
                  <a:pt x="3676053" y="2463799"/>
                </a:lnTo>
                <a:lnTo>
                  <a:pt x="3669300" y="2514599"/>
                </a:lnTo>
                <a:lnTo>
                  <a:pt x="3661107" y="2552699"/>
                </a:lnTo>
                <a:lnTo>
                  <a:pt x="3651496" y="2590799"/>
                </a:lnTo>
                <a:lnTo>
                  <a:pt x="3640488" y="2641599"/>
                </a:lnTo>
                <a:lnTo>
                  <a:pt x="3628107" y="2679699"/>
                </a:lnTo>
                <a:lnTo>
                  <a:pt x="3614373" y="2717799"/>
                </a:lnTo>
                <a:lnTo>
                  <a:pt x="3599309" y="2768599"/>
                </a:lnTo>
                <a:lnTo>
                  <a:pt x="3582937" y="2806699"/>
                </a:lnTo>
                <a:lnTo>
                  <a:pt x="3565279" y="2844799"/>
                </a:lnTo>
                <a:lnTo>
                  <a:pt x="3546357" y="2882899"/>
                </a:lnTo>
                <a:lnTo>
                  <a:pt x="3526192" y="2920999"/>
                </a:lnTo>
                <a:lnTo>
                  <a:pt x="3504808" y="2959099"/>
                </a:lnTo>
                <a:lnTo>
                  <a:pt x="3482225" y="2997199"/>
                </a:lnTo>
                <a:lnTo>
                  <a:pt x="3458467" y="3035299"/>
                </a:lnTo>
                <a:lnTo>
                  <a:pt x="3433554" y="3073399"/>
                </a:lnTo>
                <a:lnTo>
                  <a:pt x="3407509" y="3111499"/>
                </a:lnTo>
                <a:lnTo>
                  <a:pt x="3380355" y="3136899"/>
                </a:lnTo>
                <a:lnTo>
                  <a:pt x="3352112" y="3174999"/>
                </a:lnTo>
                <a:lnTo>
                  <a:pt x="3322804" y="3213099"/>
                </a:lnTo>
                <a:lnTo>
                  <a:pt x="3292451" y="3238499"/>
                </a:lnTo>
                <a:lnTo>
                  <a:pt x="3261077" y="3276600"/>
                </a:lnTo>
                <a:lnTo>
                  <a:pt x="3228703" y="3302000"/>
                </a:lnTo>
                <a:lnTo>
                  <a:pt x="3195351" y="3340100"/>
                </a:lnTo>
                <a:lnTo>
                  <a:pt x="3161043" y="3365500"/>
                </a:lnTo>
                <a:lnTo>
                  <a:pt x="3125801" y="3390900"/>
                </a:lnTo>
                <a:lnTo>
                  <a:pt x="3089647" y="3416300"/>
                </a:lnTo>
                <a:lnTo>
                  <a:pt x="3052604" y="3454400"/>
                </a:lnTo>
                <a:lnTo>
                  <a:pt x="3014693" y="3479800"/>
                </a:lnTo>
                <a:lnTo>
                  <a:pt x="2975936" y="3505200"/>
                </a:lnTo>
                <a:lnTo>
                  <a:pt x="2936355" y="3517900"/>
                </a:lnTo>
                <a:lnTo>
                  <a:pt x="2895973" y="3543300"/>
                </a:lnTo>
                <a:lnTo>
                  <a:pt x="2854810" y="3568700"/>
                </a:lnTo>
                <a:lnTo>
                  <a:pt x="2812890" y="3594100"/>
                </a:lnTo>
                <a:lnTo>
                  <a:pt x="2770235" y="3606800"/>
                </a:lnTo>
                <a:lnTo>
                  <a:pt x="2726866" y="3632200"/>
                </a:lnTo>
                <a:lnTo>
                  <a:pt x="2638074" y="3657600"/>
                </a:lnTo>
                <a:lnTo>
                  <a:pt x="2592696" y="3683000"/>
                </a:lnTo>
                <a:lnTo>
                  <a:pt x="2405148" y="3733800"/>
                </a:lnTo>
                <a:lnTo>
                  <a:pt x="2356862" y="3733800"/>
                </a:lnTo>
                <a:lnTo>
                  <a:pt x="2258766" y="3759200"/>
                </a:lnTo>
                <a:lnTo>
                  <a:pt x="2208999" y="3759200"/>
                </a:lnTo>
                <a:lnTo>
                  <a:pt x="2158784" y="3771900"/>
                </a:lnTo>
                <a:lnTo>
                  <a:pt x="3092155" y="3771900"/>
                </a:lnTo>
                <a:lnTo>
                  <a:pt x="3112142" y="3759200"/>
                </a:lnTo>
                <a:lnTo>
                  <a:pt x="3151456" y="3733800"/>
                </a:lnTo>
                <a:lnTo>
                  <a:pt x="3190097" y="3721100"/>
                </a:lnTo>
                <a:lnTo>
                  <a:pt x="3228050" y="3695700"/>
                </a:lnTo>
                <a:lnTo>
                  <a:pt x="3265299" y="3670300"/>
                </a:lnTo>
                <a:lnTo>
                  <a:pt x="3301829" y="3632200"/>
                </a:lnTo>
                <a:lnTo>
                  <a:pt x="3337625" y="3606800"/>
                </a:lnTo>
                <a:lnTo>
                  <a:pt x="3372673" y="3581400"/>
                </a:lnTo>
                <a:lnTo>
                  <a:pt x="3406956" y="3556000"/>
                </a:lnTo>
                <a:lnTo>
                  <a:pt x="3440461" y="3517900"/>
                </a:lnTo>
                <a:lnTo>
                  <a:pt x="3473172" y="3492500"/>
                </a:lnTo>
                <a:lnTo>
                  <a:pt x="3505074" y="3467100"/>
                </a:lnTo>
                <a:lnTo>
                  <a:pt x="3536152" y="3429000"/>
                </a:lnTo>
                <a:lnTo>
                  <a:pt x="3566391" y="3403600"/>
                </a:lnTo>
                <a:lnTo>
                  <a:pt x="3595776" y="3365500"/>
                </a:lnTo>
                <a:lnTo>
                  <a:pt x="3624292" y="3327400"/>
                </a:lnTo>
                <a:lnTo>
                  <a:pt x="3651923" y="3302000"/>
                </a:lnTo>
                <a:lnTo>
                  <a:pt x="3678655" y="3263900"/>
                </a:lnTo>
                <a:lnTo>
                  <a:pt x="3704473" y="3225799"/>
                </a:lnTo>
                <a:lnTo>
                  <a:pt x="3729361" y="3187699"/>
                </a:lnTo>
                <a:lnTo>
                  <a:pt x="3753305" y="3149599"/>
                </a:lnTo>
                <a:lnTo>
                  <a:pt x="3776290" y="3124199"/>
                </a:lnTo>
                <a:lnTo>
                  <a:pt x="3798300" y="3086099"/>
                </a:lnTo>
                <a:lnTo>
                  <a:pt x="3819321" y="3047999"/>
                </a:lnTo>
                <a:lnTo>
                  <a:pt x="3839337" y="3009899"/>
                </a:lnTo>
                <a:lnTo>
                  <a:pt x="3858333" y="2971799"/>
                </a:lnTo>
                <a:lnTo>
                  <a:pt x="3876295" y="2920999"/>
                </a:lnTo>
                <a:lnTo>
                  <a:pt x="3893206" y="2882899"/>
                </a:lnTo>
                <a:lnTo>
                  <a:pt x="3909053" y="2844799"/>
                </a:lnTo>
                <a:lnTo>
                  <a:pt x="3923821" y="2806699"/>
                </a:lnTo>
                <a:lnTo>
                  <a:pt x="3937493" y="2768599"/>
                </a:lnTo>
                <a:lnTo>
                  <a:pt x="3950055" y="2717799"/>
                </a:lnTo>
                <a:lnTo>
                  <a:pt x="3961493" y="2679699"/>
                </a:lnTo>
                <a:lnTo>
                  <a:pt x="3971790" y="2641599"/>
                </a:lnTo>
                <a:lnTo>
                  <a:pt x="3980932" y="2590799"/>
                </a:lnTo>
                <a:lnTo>
                  <a:pt x="3988904" y="2552699"/>
                </a:lnTo>
                <a:lnTo>
                  <a:pt x="3995691" y="2501899"/>
                </a:lnTo>
                <a:lnTo>
                  <a:pt x="4001278" y="2463799"/>
                </a:lnTo>
                <a:lnTo>
                  <a:pt x="4005649" y="2425699"/>
                </a:lnTo>
                <a:lnTo>
                  <a:pt x="4008790" y="2374899"/>
                </a:lnTo>
                <a:lnTo>
                  <a:pt x="4010686" y="2336799"/>
                </a:lnTo>
                <a:lnTo>
                  <a:pt x="4011321" y="2285999"/>
                </a:lnTo>
                <a:lnTo>
                  <a:pt x="4010530" y="2235199"/>
                </a:lnTo>
                <a:lnTo>
                  <a:pt x="4008172" y="2184399"/>
                </a:lnTo>
                <a:lnTo>
                  <a:pt x="4004267" y="2133599"/>
                </a:lnTo>
                <a:lnTo>
                  <a:pt x="3998837" y="2082799"/>
                </a:lnTo>
                <a:lnTo>
                  <a:pt x="3991901" y="2032000"/>
                </a:lnTo>
                <a:lnTo>
                  <a:pt x="3983482" y="1993900"/>
                </a:lnTo>
                <a:lnTo>
                  <a:pt x="3973600" y="1943100"/>
                </a:lnTo>
                <a:lnTo>
                  <a:pt x="3962276" y="1892300"/>
                </a:lnTo>
                <a:lnTo>
                  <a:pt x="3949531" y="1841500"/>
                </a:lnTo>
                <a:lnTo>
                  <a:pt x="3935385" y="1803400"/>
                </a:lnTo>
                <a:lnTo>
                  <a:pt x="3919861" y="1752600"/>
                </a:lnTo>
                <a:lnTo>
                  <a:pt x="3902977" y="1714500"/>
                </a:lnTo>
                <a:lnTo>
                  <a:pt x="3884757" y="1663700"/>
                </a:lnTo>
                <a:lnTo>
                  <a:pt x="3865220" y="1625600"/>
                </a:lnTo>
                <a:lnTo>
                  <a:pt x="3844387" y="1574800"/>
                </a:lnTo>
                <a:lnTo>
                  <a:pt x="3822280" y="1536700"/>
                </a:lnTo>
                <a:lnTo>
                  <a:pt x="3798919" y="1485900"/>
                </a:lnTo>
                <a:lnTo>
                  <a:pt x="3774325" y="1447800"/>
                </a:lnTo>
                <a:lnTo>
                  <a:pt x="3748519" y="1409700"/>
                </a:lnTo>
                <a:lnTo>
                  <a:pt x="3721522" y="1371600"/>
                </a:lnTo>
                <a:lnTo>
                  <a:pt x="3693355" y="1333500"/>
                </a:lnTo>
                <a:lnTo>
                  <a:pt x="3664039" y="1295400"/>
                </a:lnTo>
                <a:lnTo>
                  <a:pt x="3633594" y="1244600"/>
                </a:lnTo>
                <a:lnTo>
                  <a:pt x="3602042" y="1219200"/>
                </a:lnTo>
                <a:lnTo>
                  <a:pt x="3569404" y="1181100"/>
                </a:lnTo>
                <a:lnTo>
                  <a:pt x="3535700" y="1143000"/>
                </a:lnTo>
                <a:lnTo>
                  <a:pt x="3500952" y="1104900"/>
                </a:lnTo>
                <a:lnTo>
                  <a:pt x="3465180" y="1066800"/>
                </a:lnTo>
                <a:lnTo>
                  <a:pt x="3428405" y="1041400"/>
                </a:lnTo>
                <a:lnTo>
                  <a:pt x="3390648" y="1003300"/>
                </a:lnTo>
                <a:lnTo>
                  <a:pt x="3583663" y="838200"/>
                </a:lnTo>
                <a:lnTo>
                  <a:pt x="3161847" y="838200"/>
                </a:lnTo>
                <a:lnTo>
                  <a:pt x="3120091" y="812800"/>
                </a:lnTo>
                <a:lnTo>
                  <a:pt x="3098837" y="800100"/>
                </a:lnTo>
                <a:close/>
              </a:path>
              <a:path w="4011929" h="4051300">
                <a:moveTo>
                  <a:pt x="3503527" y="622300"/>
                </a:moveTo>
                <a:lnTo>
                  <a:pt x="3457387" y="622300"/>
                </a:lnTo>
                <a:lnTo>
                  <a:pt x="3412858" y="635000"/>
                </a:lnTo>
                <a:lnTo>
                  <a:pt x="3373516" y="660400"/>
                </a:lnTo>
                <a:lnTo>
                  <a:pt x="3161847" y="838200"/>
                </a:lnTo>
                <a:lnTo>
                  <a:pt x="3583663" y="838200"/>
                </a:lnTo>
                <a:lnTo>
                  <a:pt x="3612247" y="800100"/>
                </a:lnTo>
                <a:lnTo>
                  <a:pt x="3626853" y="762000"/>
                </a:lnTo>
                <a:lnTo>
                  <a:pt x="3627434" y="723900"/>
                </a:lnTo>
                <a:lnTo>
                  <a:pt x="3613944" y="685800"/>
                </a:lnTo>
                <a:lnTo>
                  <a:pt x="3586337" y="660400"/>
                </a:lnTo>
                <a:lnTo>
                  <a:pt x="3547702" y="635000"/>
                </a:lnTo>
                <a:lnTo>
                  <a:pt x="3503527" y="622300"/>
                </a:lnTo>
                <a:close/>
              </a:path>
              <a:path w="4011929" h="4051300">
                <a:moveTo>
                  <a:pt x="2204603" y="520700"/>
                </a:moveTo>
                <a:lnTo>
                  <a:pt x="1776677" y="520700"/>
                </a:lnTo>
                <a:lnTo>
                  <a:pt x="1726039" y="533400"/>
                </a:lnTo>
                <a:lnTo>
                  <a:pt x="2257531" y="533400"/>
                </a:lnTo>
                <a:lnTo>
                  <a:pt x="2204603" y="520700"/>
                </a:lnTo>
                <a:close/>
              </a:path>
              <a:path w="4011929" h="4051300">
                <a:moveTo>
                  <a:pt x="2151269" y="317500"/>
                </a:moveTo>
                <a:lnTo>
                  <a:pt x="1827698" y="317500"/>
                </a:lnTo>
                <a:lnTo>
                  <a:pt x="1827698" y="520700"/>
                </a:lnTo>
                <a:lnTo>
                  <a:pt x="2151269" y="520700"/>
                </a:lnTo>
                <a:lnTo>
                  <a:pt x="2151269" y="317500"/>
                </a:lnTo>
                <a:close/>
              </a:path>
              <a:path w="4011929" h="4051300">
                <a:moveTo>
                  <a:pt x="2717510" y="0"/>
                </a:moveTo>
                <a:lnTo>
                  <a:pt x="1272236" y="0"/>
                </a:lnTo>
                <a:lnTo>
                  <a:pt x="1272236" y="317500"/>
                </a:lnTo>
                <a:lnTo>
                  <a:pt x="2717510" y="317500"/>
                </a:lnTo>
                <a:lnTo>
                  <a:pt x="271751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9211624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0"/>
            <a:ext cx="1731498" cy="106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682859" y="162941"/>
                </a:lnTo>
                <a:lnTo>
                  <a:pt x="830567" y="162941"/>
                </a:lnTo>
                <a:lnTo>
                  <a:pt x="830567" y="0"/>
                </a:lnTo>
                <a:lnTo>
                  <a:pt x="505904" y="0"/>
                </a:lnTo>
                <a:lnTo>
                  <a:pt x="505904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505904" y="229019"/>
                </a:lnTo>
                <a:lnTo>
                  <a:pt x="505904" y="273723"/>
                </a:lnTo>
                <a:lnTo>
                  <a:pt x="830567" y="273723"/>
                </a:lnTo>
                <a:lnTo>
                  <a:pt x="830567" y="229019"/>
                </a:lnTo>
                <a:lnTo>
                  <a:pt x="10682859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/>
          <p:nvPr/>
        </p:nvSpPr>
        <p:spPr>
          <a:xfrm>
            <a:off x="1784896" y="6371076"/>
            <a:ext cx="149713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02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06361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19" h="27940">
                <a:moveTo>
                  <a:pt x="324669" y="0"/>
                </a:moveTo>
                <a:lnTo>
                  <a:pt x="0" y="0"/>
                </a:lnTo>
                <a:lnTo>
                  <a:pt x="0" y="27504"/>
                </a:lnTo>
                <a:lnTo>
                  <a:pt x="324669" y="27504"/>
                </a:lnTo>
                <a:lnTo>
                  <a:pt x="324669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8" name="object 8"/>
          <p:cNvGrpSpPr/>
          <p:nvPr/>
        </p:nvGrpSpPr>
        <p:grpSpPr>
          <a:xfrm>
            <a:off x="2336655" y="687334"/>
            <a:ext cx="7520766" cy="544149"/>
            <a:chOff x="1200978" y="757976"/>
            <a:chExt cx="8293734" cy="600075"/>
          </a:xfrm>
        </p:grpSpPr>
        <p:sp>
          <p:nvSpPr>
            <p:cNvPr id="9" name="object 9"/>
            <p:cNvSpPr/>
            <p:nvPr/>
          </p:nvSpPr>
          <p:spPr>
            <a:xfrm>
              <a:off x="1251842" y="796913"/>
              <a:ext cx="8242934" cy="561340"/>
            </a:xfrm>
            <a:custGeom>
              <a:avLst/>
              <a:gdLst/>
              <a:ahLst/>
              <a:cxnLst/>
              <a:rect l="l" t="t" r="r" b="b"/>
              <a:pathLst>
                <a:path w="8242934" h="561340">
                  <a:moveTo>
                    <a:pt x="7927271" y="0"/>
                  </a:moveTo>
                  <a:lnTo>
                    <a:pt x="0" y="0"/>
                  </a:lnTo>
                  <a:lnTo>
                    <a:pt x="139873" y="560895"/>
                  </a:lnTo>
                  <a:lnTo>
                    <a:pt x="8242731" y="560895"/>
                  </a:lnTo>
                  <a:lnTo>
                    <a:pt x="7927271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0978" y="757976"/>
              <a:ext cx="8242934" cy="561340"/>
            </a:xfrm>
            <a:custGeom>
              <a:avLst/>
              <a:gdLst/>
              <a:ahLst/>
              <a:cxnLst/>
              <a:rect l="l" t="t" r="r" b="b"/>
              <a:pathLst>
                <a:path w="8242934" h="561340">
                  <a:moveTo>
                    <a:pt x="7744096" y="0"/>
                  </a:moveTo>
                  <a:lnTo>
                    <a:pt x="0" y="0"/>
                  </a:lnTo>
                  <a:lnTo>
                    <a:pt x="263292" y="560894"/>
                  </a:lnTo>
                  <a:lnTo>
                    <a:pt x="8242733" y="560894"/>
                  </a:lnTo>
                  <a:lnTo>
                    <a:pt x="7744096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30091" y="210760"/>
            <a:ext cx="6097919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9" dirty="0"/>
              <a:t>What </a:t>
            </a:r>
            <a:r>
              <a:rPr spc="-14" dirty="0"/>
              <a:t>we </a:t>
            </a:r>
            <a:r>
              <a:rPr spc="-9" dirty="0"/>
              <a:t>expect </a:t>
            </a:r>
            <a:r>
              <a:rPr spc="-18" dirty="0"/>
              <a:t>to </a:t>
            </a:r>
            <a:r>
              <a:rPr dirty="0"/>
              <a:t>do in the </a:t>
            </a:r>
            <a:r>
              <a:rPr spc="-14" dirty="0"/>
              <a:t>next </a:t>
            </a:r>
            <a:r>
              <a:rPr spc="-9" dirty="0"/>
              <a:t>three</a:t>
            </a:r>
            <a:r>
              <a:rPr spc="14" dirty="0"/>
              <a:t> </a:t>
            </a:r>
            <a:r>
              <a:rPr spc="-9" dirty="0"/>
              <a:t>hours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326380" y="2087592"/>
            <a:ext cx="3538406" cy="3581592"/>
            <a:chOff x="3395202" y="2302150"/>
            <a:chExt cx="3902075" cy="3949700"/>
          </a:xfrm>
        </p:grpSpPr>
        <p:sp>
          <p:nvSpPr>
            <p:cNvPr id="13" name="object 13"/>
            <p:cNvSpPr/>
            <p:nvPr/>
          </p:nvSpPr>
          <p:spPr>
            <a:xfrm>
              <a:off x="3395202" y="2302150"/>
              <a:ext cx="3902075" cy="3949700"/>
            </a:xfrm>
            <a:custGeom>
              <a:avLst/>
              <a:gdLst/>
              <a:ahLst/>
              <a:cxnLst/>
              <a:rect l="l" t="t" r="r" b="b"/>
              <a:pathLst>
                <a:path w="3902075" h="3949700">
                  <a:moveTo>
                    <a:pt x="2203094" y="3937000"/>
                  </a:moveTo>
                  <a:lnTo>
                    <a:pt x="1698499" y="3937000"/>
                  </a:lnTo>
                  <a:lnTo>
                    <a:pt x="1748247" y="3949700"/>
                  </a:lnTo>
                  <a:lnTo>
                    <a:pt x="2153347" y="3949700"/>
                  </a:lnTo>
                  <a:lnTo>
                    <a:pt x="2203094" y="3937000"/>
                  </a:lnTo>
                  <a:close/>
                </a:path>
                <a:path w="3902075" h="3949700">
                  <a:moveTo>
                    <a:pt x="2301408" y="3924300"/>
                  </a:moveTo>
                  <a:lnTo>
                    <a:pt x="1600186" y="3924300"/>
                  </a:lnTo>
                  <a:lnTo>
                    <a:pt x="1649140" y="3937000"/>
                  </a:lnTo>
                  <a:lnTo>
                    <a:pt x="2252453" y="3937000"/>
                  </a:lnTo>
                  <a:lnTo>
                    <a:pt x="2301408" y="3924300"/>
                  </a:lnTo>
                  <a:close/>
                </a:path>
                <a:path w="3902075" h="3949700">
                  <a:moveTo>
                    <a:pt x="2246845" y="520700"/>
                  </a:moveTo>
                  <a:lnTo>
                    <a:pt x="1677160" y="520700"/>
                  </a:lnTo>
                  <a:lnTo>
                    <a:pt x="1627485" y="533400"/>
                  </a:lnTo>
                  <a:lnTo>
                    <a:pt x="1578230" y="533400"/>
                  </a:lnTo>
                  <a:lnTo>
                    <a:pt x="1433149" y="571500"/>
                  </a:lnTo>
                  <a:lnTo>
                    <a:pt x="1156550" y="647700"/>
                  </a:lnTo>
                  <a:lnTo>
                    <a:pt x="1112402" y="673100"/>
                  </a:lnTo>
                  <a:lnTo>
                    <a:pt x="1068856" y="685800"/>
                  </a:lnTo>
                  <a:lnTo>
                    <a:pt x="983635" y="736600"/>
                  </a:lnTo>
                  <a:lnTo>
                    <a:pt x="941993" y="749300"/>
                  </a:lnTo>
                  <a:lnTo>
                    <a:pt x="901019" y="774700"/>
                  </a:lnTo>
                  <a:lnTo>
                    <a:pt x="860730" y="800100"/>
                  </a:lnTo>
                  <a:lnTo>
                    <a:pt x="821142" y="825500"/>
                  </a:lnTo>
                  <a:lnTo>
                    <a:pt x="782272" y="850900"/>
                  </a:lnTo>
                  <a:lnTo>
                    <a:pt x="744136" y="876300"/>
                  </a:lnTo>
                  <a:lnTo>
                    <a:pt x="706751" y="901700"/>
                  </a:lnTo>
                  <a:lnTo>
                    <a:pt x="670133" y="927100"/>
                  </a:lnTo>
                  <a:lnTo>
                    <a:pt x="634300" y="952500"/>
                  </a:lnTo>
                  <a:lnTo>
                    <a:pt x="599266" y="990600"/>
                  </a:lnTo>
                  <a:lnTo>
                    <a:pt x="565050" y="1016000"/>
                  </a:lnTo>
                  <a:lnTo>
                    <a:pt x="531668" y="1041400"/>
                  </a:lnTo>
                  <a:lnTo>
                    <a:pt x="499136" y="1079500"/>
                  </a:lnTo>
                  <a:lnTo>
                    <a:pt x="467470" y="1104900"/>
                  </a:lnTo>
                  <a:lnTo>
                    <a:pt x="436688" y="1143000"/>
                  </a:lnTo>
                  <a:lnTo>
                    <a:pt x="406806" y="1181100"/>
                  </a:lnTo>
                  <a:lnTo>
                    <a:pt x="377840" y="1206500"/>
                  </a:lnTo>
                  <a:lnTo>
                    <a:pt x="349808" y="1244600"/>
                  </a:lnTo>
                  <a:lnTo>
                    <a:pt x="322725" y="1282700"/>
                  </a:lnTo>
                  <a:lnTo>
                    <a:pt x="296608" y="1320800"/>
                  </a:lnTo>
                  <a:lnTo>
                    <a:pt x="271474" y="1346200"/>
                  </a:lnTo>
                  <a:lnTo>
                    <a:pt x="247339" y="1384300"/>
                  </a:lnTo>
                  <a:lnTo>
                    <a:pt x="224220" y="1422400"/>
                  </a:lnTo>
                  <a:lnTo>
                    <a:pt x="202133" y="1460500"/>
                  </a:lnTo>
                  <a:lnTo>
                    <a:pt x="181096" y="1498600"/>
                  </a:lnTo>
                  <a:lnTo>
                    <a:pt x="161123" y="1536700"/>
                  </a:lnTo>
                  <a:lnTo>
                    <a:pt x="142233" y="1587500"/>
                  </a:lnTo>
                  <a:lnTo>
                    <a:pt x="124442" y="1625600"/>
                  </a:lnTo>
                  <a:lnTo>
                    <a:pt x="107766" y="1663700"/>
                  </a:lnTo>
                  <a:lnTo>
                    <a:pt x="92222" y="1701800"/>
                  </a:lnTo>
                  <a:lnTo>
                    <a:pt x="77826" y="1752600"/>
                  </a:lnTo>
                  <a:lnTo>
                    <a:pt x="64595" y="1790700"/>
                  </a:lnTo>
                  <a:lnTo>
                    <a:pt x="52545" y="1828800"/>
                  </a:lnTo>
                  <a:lnTo>
                    <a:pt x="41694" y="1879600"/>
                  </a:lnTo>
                  <a:lnTo>
                    <a:pt x="32057" y="1917700"/>
                  </a:lnTo>
                  <a:lnTo>
                    <a:pt x="23651" y="1955800"/>
                  </a:lnTo>
                  <a:lnTo>
                    <a:pt x="16493" y="2006600"/>
                  </a:lnTo>
                  <a:lnTo>
                    <a:pt x="10600" y="2044700"/>
                  </a:lnTo>
                  <a:lnTo>
                    <a:pt x="5987" y="2095500"/>
                  </a:lnTo>
                  <a:lnTo>
                    <a:pt x="2672" y="2133600"/>
                  </a:lnTo>
                  <a:lnTo>
                    <a:pt x="670" y="2184400"/>
                  </a:lnTo>
                  <a:lnTo>
                    <a:pt x="0" y="2235200"/>
                  </a:lnTo>
                  <a:lnTo>
                    <a:pt x="657" y="2273300"/>
                  </a:lnTo>
                  <a:lnTo>
                    <a:pt x="2619" y="2324100"/>
                  </a:lnTo>
                  <a:lnTo>
                    <a:pt x="5870" y="2362200"/>
                  </a:lnTo>
                  <a:lnTo>
                    <a:pt x="10393" y="2413000"/>
                  </a:lnTo>
                  <a:lnTo>
                    <a:pt x="16172" y="2451100"/>
                  </a:lnTo>
                  <a:lnTo>
                    <a:pt x="23192" y="2501900"/>
                  </a:lnTo>
                  <a:lnTo>
                    <a:pt x="31435" y="2540000"/>
                  </a:lnTo>
                  <a:lnTo>
                    <a:pt x="40887" y="2578100"/>
                  </a:lnTo>
                  <a:lnTo>
                    <a:pt x="51531" y="2628900"/>
                  </a:lnTo>
                  <a:lnTo>
                    <a:pt x="63350" y="2667000"/>
                  </a:lnTo>
                  <a:lnTo>
                    <a:pt x="76330" y="2705100"/>
                  </a:lnTo>
                  <a:lnTo>
                    <a:pt x="90453" y="2755900"/>
                  </a:lnTo>
                  <a:lnTo>
                    <a:pt x="105704" y="2794000"/>
                  </a:lnTo>
                  <a:lnTo>
                    <a:pt x="122067" y="2832100"/>
                  </a:lnTo>
                  <a:lnTo>
                    <a:pt x="139525" y="2870200"/>
                  </a:lnTo>
                  <a:lnTo>
                    <a:pt x="158063" y="2908300"/>
                  </a:lnTo>
                  <a:lnTo>
                    <a:pt x="177664" y="2946400"/>
                  </a:lnTo>
                  <a:lnTo>
                    <a:pt x="198312" y="2984500"/>
                  </a:lnTo>
                  <a:lnTo>
                    <a:pt x="219991" y="3022600"/>
                  </a:lnTo>
                  <a:lnTo>
                    <a:pt x="242686" y="3060700"/>
                  </a:lnTo>
                  <a:lnTo>
                    <a:pt x="266380" y="3098800"/>
                  </a:lnTo>
                  <a:lnTo>
                    <a:pt x="291057" y="3136900"/>
                  </a:lnTo>
                  <a:lnTo>
                    <a:pt x="316701" y="3175000"/>
                  </a:lnTo>
                  <a:lnTo>
                    <a:pt x="343295" y="3213100"/>
                  </a:lnTo>
                  <a:lnTo>
                    <a:pt x="370825" y="3238500"/>
                  </a:lnTo>
                  <a:lnTo>
                    <a:pt x="399273" y="3276600"/>
                  </a:lnTo>
                  <a:lnTo>
                    <a:pt x="428624" y="3314700"/>
                  </a:lnTo>
                  <a:lnTo>
                    <a:pt x="458861" y="3340100"/>
                  </a:lnTo>
                  <a:lnTo>
                    <a:pt x="489969" y="3378200"/>
                  </a:lnTo>
                  <a:lnTo>
                    <a:pt x="521931" y="3403600"/>
                  </a:lnTo>
                  <a:lnTo>
                    <a:pt x="554732" y="3441700"/>
                  </a:lnTo>
                  <a:lnTo>
                    <a:pt x="588355" y="3467100"/>
                  </a:lnTo>
                  <a:lnTo>
                    <a:pt x="622784" y="3492500"/>
                  </a:lnTo>
                  <a:lnTo>
                    <a:pt x="658003" y="3517900"/>
                  </a:lnTo>
                  <a:lnTo>
                    <a:pt x="693996" y="3556000"/>
                  </a:lnTo>
                  <a:lnTo>
                    <a:pt x="730747" y="3581400"/>
                  </a:lnTo>
                  <a:lnTo>
                    <a:pt x="768240" y="3606800"/>
                  </a:lnTo>
                  <a:lnTo>
                    <a:pt x="806459" y="3632200"/>
                  </a:lnTo>
                  <a:lnTo>
                    <a:pt x="845388" y="3657600"/>
                  </a:lnTo>
                  <a:lnTo>
                    <a:pt x="885010" y="3670300"/>
                  </a:lnTo>
                  <a:lnTo>
                    <a:pt x="925310" y="3695700"/>
                  </a:lnTo>
                  <a:lnTo>
                    <a:pt x="1007878" y="3746500"/>
                  </a:lnTo>
                  <a:lnTo>
                    <a:pt x="1050114" y="3759200"/>
                  </a:lnTo>
                  <a:lnTo>
                    <a:pt x="1092963" y="3784600"/>
                  </a:lnTo>
                  <a:lnTo>
                    <a:pt x="1180438" y="3810000"/>
                  </a:lnTo>
                  <a:lnTo>
                    <a:pt x="1225031" y="3835400"/>
                  </a:lnTo>
                  <a:lnTo>
                    <a:pt x="1270172" y="3848100"/>
                  </a:lnTo>
                  <a:lnTo>
                    <a:pt x="1551651" y="3924300"/>
                  </a:lnTo>
                  <a:lnTo>
                    <a:pt x="2349942" y="3924300"/>
                  </a:lnTo>
                  <a:lnTo>
                    <a:pt x="2631421" y="3848100"/>
                  </a:lnTo>
                  <a:lnTo>
                    <a:pt x="2676563" y="3835400"/>
                  </a:lnTo>
                  <a:lnTo>
                    <a:pt x="2721155" y="3810000"/>
                  </a:lnTo>
                  <a:lnTo>
                    <a:pt x="2808630" y="3784600"/>
                  </a:lnTo>
                  <a:lnTo>
                    <a:pt x="2851479" y="3759200"/>
                  </a:lnTo>
                  <a:lnTo>
                    <a:pt x="2893715" y="3746500"/>
                  </a:lnTo>
                  <a:lnTo>
                    <a:pt x="2976283" y="3695700"/>
                  </a:lnTo>
                  <a:lnTo>
                    <a:pt x="2996433" y="3683000"/>
                  </a:lnTo>
                  <a:lnTo>
                    <a:pt x="1899831" y="3683000"/>
                  </a:lnTo>
                  <a:lnTo>
                    <a:pt x="1849253" y="3670300"/>
                  </a:lnTo>
                  <a:lnTo>
                    <a:pt x="1749350" y="3670300"/>
                  </a:lnTo>
                  <a:lnTo>
                    <a:pt x="1700071" y="3657600"/>
                  </a:lnTo>
                  <a:lnTo>
                    <a:pt x="1651269" y="3657600"/>
                  </a:lnTo>
                  <a:lnTo>
                    <a:pt x="1415227" y="3594100"/>
                  </a:lnTo>
                  <a:lnTo>
                    <a:pt x="1280789" y="3556000"/>
                  </a:lnTo>
                  <a:lnTo>
                    <a:pt x="1237311" y="3530600"/>
                  </a:lnTo>
                  <a:lnTo>
                    <a:pt x="1194536" y="3517900"/>
                  </a:lnTo>
                  <a:lnTo>
                    <a:pt x="1152490" y="3492500"/>
                  </a:lnTo>
                  <a:lnTo>
                    <a:pt x="1111193" y="3467100"/>
                  </a:lnTo>
                  <a:lnTo>
                    <a:pt x="1070668" y="3454400"/>
                  </a:lnTo>
                  <a:lnTo>
                    <a:pt x="1030939" y="3429000"/>
                  </a:lnTo>
                  <a:lnTo>
                    <a:pt x="992028" y="3403600"/>
                  </a:lnTo>
                  <a:lnTo>
                    <a:pt x="953957" y="3378200"/>
                  </a:lnTo>
                  <a:lnTo>
                    <a:pt x="916750" y="3352800"/>
                  </a:lnTo>
                  <a:lnTo>
                    <a:pt x="880428" y="3327400"/>
                  </a:lnTo>
                  <a:lnTo>
                    <a:pt x="845015" y="3302000"/>
                  </a:lnTo>
                  <a:lnTo>
                    <a:pt x="810533" y="3263900"/>
                  </a:lnTo>
                  <a:lnTo>
                    <a:pt x="777005" y="3238500"/>
                  </a:lnTo>
                  <a:lnTo>
                    <a:pt x="744454" y="3213100"/>
                  </a:lnTo>
                  <a:lnTo>
                    <a:pt x="712901" y="3175000"/>
                  </a:lnTo>
                  <a:lnTo>
                    <a:pt x="682370" y="3149600"/>
                  </a:lnTo>
                  <a:lnTo>
                    <a:pt x="652884" y="3111500"/>
                  </a:lnTo>
                  <a:lnTo>
                    <a:pt x="624465" y="3073400"/>
                  </a:lnTo>
                  <a:lnTo>
                    <a:pt x="597135" y="3048000"/>
                  </a:lnTo>
                  <a:lnTo>
                    <a:pt x="570918" y="3009900"/>
                  </a:lnTo>
                  <a:lnTo>
                    <a:pt x="545835" y="2971800"/>
                  </a:lnTo>
                  <a:lnTo>
                    <a:pt x="521911" y="2933700"/>
                  </a:lnTo>
                  <a:lnTo>
                    <a:pt x="499166" y="2895600"/>
                  </a:lnTo>
                  <a:lnTo>
                    <a:pt x="477625" y="2857500"/>
                  </a:lnTo>
                  <a:lnTo>
                    <a:pt x="457309" y="2819400"/>
                  </a:lnTo>
                  <a:lnTo>
                    <a:pt x="438242" y="2781300"/>
                  </a:lnTo>
                  <a:lnTo>
                    <a:pt x="420445" y="2743200"/>
                  </a:lnTo>
                  <a:lnTo>
                    <a:pt x="403942" y="2705100"/>
                  </a:lnTo>
                  <a:lnTo>
                    <a:pt x="388755" y="2667000"/>
                  </a:lnTo>
                  <a:lnTo>
                    <a:pt x="374908" y="2616200"/>
                  </a:lnTo>
                  <a:lnTo>
                    <a:pt x="362421" y="2578100"/>
                  </a:lnTo>
                  <a:lnTo>
                    <a:pt x="351319" y="2540000"/>
                  </a:lnTo>
                  <a:lnTo>
                    <a:pt x="341623" y="2489200"/>
                  </a:lnTo>
                  <a:lnTo>
                    <a:pt x="333357" y="2451100"/>
                  </a:lnTo>
                  <a:lnTo>
                    <a:pt x="326544" y="2413000"/>
                  </a:lnTo>
                  <a:lnTo>
                    <a:pt x="321204" y="2362200"/>
                  </a:lnTo>
                  <a:lnTo>
                    <a:pt x="317363" y="2324100"/>
                  </a:lnTo>
                  <a:lnTo>
                    <a:pt x="315041" y="2273300"/>
                  </a:lnTo>
                  <a:lnTo>
                    <a:pt x="314262" y="2235200"/>
                  </a:lnTo>
                  <a:lnTo>
                    <a:pt x="315041" y="2184400"/>
                  </a:lnTo>
                  <a:lnTo>
                    <a:pt x="317363" y="2146300"/>
                  </a:lnTo>
                  <a:lnTo>
                    <a:pt x="321204" y="2095500"/>
                  </a:lnTo>
                  <a:lnTo>
                    <a:pt x="326544" y="2057400"/>
                  </a:lnTo>
                  <a:lnTo>
                    <a:pt x="333357" y="2006600"/>
                  </a:lnTo>
                  <a:lnTo>
                    <a:pt x="341623" y="1968500"/>
                  </a:lnTo>
                  <a:lnTo>
                    <a:pt x="351319" y="1917700"/>
                  </a:lnTo>
                  <a:lnTo>
                    <a:pt x="362421" y="1879600"/>
                  </a:lnTo>
                  <a:lnTo>
                    <a:pt x="374908" y="1841500"/>
                  </a:lnTo>
                  <a:lnTo>
                    <a:pt x="388755" y="1803400"/>
                  </a:lnTo>
                  <a:lnTo>
                    <a:pt x="403942" y="1752600"/>
                  </a:lnTo>
                  <a:lnTo>
                    <a:pt x="420445" y="1714500"/>
                  </a:lnTo>
                  <a:lnTo>
                    <a:pt x="438242" y="1676400"/>
                  </a:lnTo>
                  <a:lnTo>
                    <a:pt x="457309" y="1638300"/>
                  </a:lnTo>
                  <a:lnTo>
                    <a:pt x="477625" y="1600200"/>
                  </a:lnTo>
                  <a:lnTo>
                    <a:pt x="499166" y="1562100"/>
                  </a:lnTo>
                  <a:lnTo>
                    <a:pt x="521911" y="1524000"/>
                  </a:lnTo>
                  <a:lnTo>
                    <a:pt x="545835" y="1485900"/>
                  </a:lnTo>
                  <a:lnTo>
                    <a:pt x="570918" y="1447800"/>
                  </a:lnTo>
                  <a:lnTo>
                    <a:pt x="597135" y="1422400"/>
                  </a:lnTo>
                  <a:lnTo>
                    <a:pt x="624465" y="1384300"/>
                  </a:lnTo>
                  <a:lnTo>
                    <a:pt x="652884" y="1346200"/>
                  </a:lnTo>
                  <a:lnTo>
                    <a:pt x="682370" y="1320800"/>
                  </a:lnTo>
                  <a:lnTo>
                    <a:pt x="712901" y="1282700"/>
                  </a:lnTo>
                  <a:lnTo>
                    <a:pt x="744454" y="1257300"/>
                  </a:lnTo>
                  <a:lnTo>
                    <a:pt x="777005" y="1219200"/>
                  </a:lnTo>
                  <a:lnTo>
                    <a:pt x="810533" y="1193800"/>
                  </a:lnTo>
                  <a:lnTo>
                    <a:pt x="845015" y="1168400"/>
                  </a:lnTo>
                  <a:lnTo>
                    <a:pt x="880428" y="1130300"/>
                  </a:lnTo>
                  <a:lnTo>
                    <a:pt x="916750" y="1104900"/>
                  </a:lnTo>
                  <a:lnTo>
                    <a:pt x="953957" y="1079500"/>
                  </a:lnTo>
                  <a:lnTo>
                    <a:pt x="992028" y="1054100"/>
                  </a:lnTo>
                  <a:lnTo>
                    <a:pt x="1030939" y="1028700"/>
                  </a:lnTo>
                  <a:lnTo>
                    <a:pt x="1070668" y="1016000"/>
                  </a:lnTo>
                  <a:lnTo>
                    <a:pt x="1111193" y="990600"/>
                  </a:lnTo>
                  <a:lnTo>
                    <a:pt x="1152490" y="965200"/>
                  </a:lnTo>
                  <a:lnTo>
                    <a:pt x="1194536" y="952500"/>
                  </a:lnTo>
                  <a:lnTo>
                    <a:pt x="1237311" y="927100"/>
                  </a:lnTo>
                  <a:lnTo>
                    <a:pt x="1280789" y="914400"/>
                  </a:lnTo>
                  <a:lnTo>
                    <a:pt x="1324950" y="889000"/>
                  </a:lnTo>
                  <a:lnTo>
                    <a:pt x="1602969" y="812800"/>
                  </a:lnTo>
                  <a:lnTo>
                    <a:pt x="1651269" y="812800"/>
                  </a:lnTo>
                  <a:lnTo>
                    <a:pt x="1749350" y="787400"/>
                  </a:lnTo>
                  <a:lnTo>
                    <a:pt x="3014071" y="787400"/>
                  </a:lnTo>
                  <a:lnTo>
                    <a:pt x="2993398" y="774700"/>
                  </a:lnTo>
                  <a:lnTo>
                    <a:pt x="2908583" y="723900"/>
                  </a:lnTo>
                  <a:lnTo>
                    <a:pt x="2865149" y="711200"/>
                  </a:lnTo>
                  <a:lnTo>
                    <a:pt x="2776316" y="660400"/>
                  </a:lnTo>
                  <a:lnTo>
                    <a:pt x="2684983" y="635000"/>
                  </a:lnTo>
                  <a:lnTo>
                    <a:pt x="2638423" y="609600"/>
                  </a:lnTo>
                  <a:lnTo>
                    <a:pt x="2397399" y="546100"/>
                  </a:lnTo>
                  <a:lnTo>
                    <a:pt x="2347674" y="546100"/>
                  </a:lnTo>
                  <a:lnTo>
                    <a:pt x="2246845" y="520700"/>
                  </a:lnTo>
                  <a:close/>
                </a:path>
                <a:path w="3902075" h="3949700">
                  <a:moveTo>
                    <a:pt x="3014071" y="787400"/>
                  </a:moveTo>
                  <a:lnTo>
                    <a:pt x="2152244" y="787400"/>
                  </a:lnTo>
                  <a:lnTo>
                    <a:pt x="2250325" y="812800"/>
                  </a:lnTo>
                  <a:lnTo>
                    <a:pt x="2298625" y="812800"/>
                  </a:lnTo>
                  <a:lnTo>
                    <a:pt x="2576644" y="889000"/>
                  </a:lnTo>
                  <a:lnTo>
                    <a:pt x="2620804" y="914400"/>
                  </a:lnTo>
                  <a:lnTo>
                    <a:pt x="2664283" y="927100"/>
                  </a:lnTo>
                  <a:lnTo>
                    <a:pt x="2707057" y="952500"/>
                  </a:lnTo>
                  <a:lnTo>
                    <a:pt x="2749104" y="965200"/>
                  </a:lnTo>
                  <a:lnTo>
                    <a:pt x="2790401" y="990600"/>
                  </a:lnTo>
                  <a:lnTo>
                    <a:pt x="2830926" y="1016000"/>
                  </a:lnTo>
                  <a:lnTo>
                    <a:pt x="2870655" y="1028700"/>
                  </a:lnTo>
                  <a:lnTo>
                    <a:pt x="2909566" y="1054100"/>
                  </a:lnTo>
                  <a:lnTo>
                    <a:pt x="2947637" y="1079500"/>
                  </a:lnTo>
                  <a:lnTo>
                    <a:pt x="2984844" y="1104900"/>
                  </a:lnTo>
                  <a:lnTo>
                    <a:pt x="3021166" y="1130300"/>
                  </a:lnTo>
                  <a:lnTo>
                    <a:pt x="3056579" y="1168400"/>
                  </a:lnTo>
                  <a:lnTo>
                    <a:pt x="3091061" y="1193800"/>
                  </a:lnTo>
                  <a:lnTo>
                    <a:pt x="3124589" y="1219200"/>
                  </a:lnTo>
                  <a:lnTo>
                    <a:pt x="3157140" y="1257300"/>
                  </a:lnTo>
                  <a:lnTo>
                    <a:pt x="3188693" y="1282700"/>
                  </a:lnTo>
                  <a:lnTo>
                    <a:pt x="3219224" y="1320800"/>
                  </a:lnTo>
                  <a:lnTo>
                    <a:pt x="3248710" y="1346200"/>
                  </a:lnTo>
                  <a:lnTo>
                    <a:pt x="3277129" y="1384300"/>
                  </a:lnTo>
                  <a:lnTo>
                    <a:pt x="3304459" y="1422400"/>
                  </a:lnTo>
                  <a:lnTo>
                    <a:pt x="3330676" y="1447800"/>
                  </a:lnTo>
                  <a:lnTo>
                    <a:pt x="3355759" y="1485900"/>
                  </a:lnTo>
                  <a:lnTo>
                    <a:pt x="3379683" y="1524000"/>
                  </a:lnTo>
                  <a:lnTo>
                    <a:pt x="3402428" y="1562100"/>
                  </a:lnTo>
                  <a:lnTo>
                    <a:pt x="3423969" y="1600200"/>
                  </a:lnTo>
                  <a:lnTo>
                    <a:pt x="3444285" y="1638300"/>
                  </a:lnTo>
                  <a:lnTo>
                    <a:pt x="3463352" y="1676400"/>
                  </a:lnTo>
                  <a:lnTo>
                    <a:pt x="3481149" y="1714500"/>
                  </a:lnTo>
                  <a:lnTo>
                    <a:pt x="3497652" y="1752600"/>
                  </a:lnTo>
                  <a:lnTo>
                    <a:pt x="3512838" y="1803400"/>
                  </a:lnTo>
                  <a:lnTo>
                    <a:pt x="3526686" y="1841500"/>
                  </a:lnTo>
                  <a:lnTo>
                    <a:pt x="3539173" y="1879600"/>
                  </a:lnTo>
                  <a:lnTo>
                    <a:pt x="3550275" y="1917700"/>
                  </a:lnTo>
                  <a:lnTo>
                    <a:pt x="3559970" y="1968500"/>
                  </a:lnTo>
                  <a:lnTo>
                    <a:pt x="3568236" y="2006600"/>
                  </a:lnTo>
                  <a:lnTo>
                    <a:pt x="3575050" y="2057400"/>
                  </a:lnTo>
                  <a:lnTo>
                    <a:pt x="3580389" y="2095500"/>
                  </a:lnTo>
                  <a:lnTo>
                    <a:pt x="3584231" y="2146300"/>
                  </a:lnTo>
                  <a:lnTo>
                    <a:pt x="3586553" y="2184400"/>
                  </a:lnTo>
                  <a:lnTo>
                    <a:pt x="3587332" y="2235200"/>
                  </a:lnTo>
                  <a:lnTo>
                    <a:pt x="3586553" y="2273300"/>
                  </a:lnTo>
                  <a:lnTo>
                    <a:pt x="3584231" y="2324100"/>
                  </a:lnTo>
                  <a:lnTo>
                    <a:pt x="3580389" y="2362200"/>
                  </a:lnTo>
                  <a:lnTo>
                    <a:pt x="3575050" y="2413000"/>
                  </a:lnTo>
                  <a:lnTo>
                    <a:pt x="3568236" y="2451100"/>
                  </a:lnTo>
                  <a:lnTo>
                    <a:pt x="3559970" y="2489200"/>
                  </a:lnTo>
                  <a:lnTo>
                    <a:pt x="3550275" y="2540000"/>
                  </a:lnTo>
                  <a:lnTo>
                    <a:pt x="3539173" y="2578100"/>
                  </a:lnTo>
                  <a:lnTo>
                    <a:pt x="3526686" y="2616200"/>
                  </a:lnTo>
                  <a:lnTo>
                    <a:pt x="3512838" y="2667000"/>
                  </a:lnTo>
                  <a:lnTo>
                    <a:pt x="3497652" y="2705100"/>
                  </a:lnTo>
                  <a:lnTo>
                    <a:pt x="3481149" y="2743200"/>
                  </a:lnTo>
                  <a:lnTo>
                    <a:pt x="3463352" y="2781300"/>
                  </a:lnTo>
                  <a:lnTo>
                    <a:pt x="3444285" y="2819400"/>
                  </a:lnTo>
                  <a:lnTo>
                    <a:pt x="3423969" y="2857500"/>
                  </a:lnTo>
                  <a:lnTo>
                    <a:pt x="3402428" y="2895600"/>
                  </a:lnTo>
                  <a:lnTo>
                    <a:pt x="3379683" y="2933700"/>
                  </a:lnTo>
                  <a:lnTo>
                    <a:pt x="3355759" y="2971800"/>
                  </a:lnTo>
                  <a:lnTo>
                    <a:pt x="3330676" y="3009900"/>
                  </a:lnTo>
                  <a:lnTo>
                    <a:pt x="3304459" y="3048000"/>
                  </a:lnTo>
                  <a:lnTo>
                    <a:pt x="3277129" y="3073400"/>
                  </a:lnTo>
                  <a:lnTo>
                    <a:pt x="3248710" y="3111500"/>
                  </a:lnTo>
                  <a:lnTo>
                    <a:pt x="3219224" y="3149600"/>
                  </a:lnTo>
                  <a:lnTo>
                    <a:pt x="3188693" y="3175000"/>
                  </a:lnTo>
                  <a:lnTo>
                    <a:pt x="3157140" y="3213100"/>
                  </a:lnTo>
                  <a:lnTo>
                    <a:pt x="3124589" y="3238500"/>
                  </a:lnTo>
                  <a:lnTo>
                    <a:pt x="3091061" y="3263900"/>
                  </a:lnTo>
                  <a:lnTo>
                    <a:pt x="3056579" y="3302000"/>
                  </a:lnTo>
                  <a:lnTo>
                    <a:pt x="3021166" y="3327400"/>
                  </a:lnTo>
                  <a:lnTo>
                    <a:pt x="2984844" y="3352800"/>
                  </a:lnTo>
                  <a:lnTo>
                    <a:pt x="2947637" y="3378200"/>
                  </a:lnTo>
                  <a:lnTo>
                    <a:pt x="2909566" y="3403600"/>
                  </a:lnTo>
                  <a:lnTo>
                    <a:pt x="2870655" y="3429000"/>
                  </a:lnTo>
                  <a:lnTo>
                    <a:pt x="2830926" y="3454400"/>
                  </a:lnTo>
                  <a:lnTo>
                    <a:pt x="2790401" y="3467100"/>
                  </a:lnTo>
                  <a:lnTo>
                    <a:pt x="2749104" y="3492500"/>
                  </a:lnTo>
                  <a:lnTo>
                    <a:pt x="2707057" y="3517900"/>
                  </a:lnTo>
                  <a:lnTo>
                    <a:pt x="2664283" y="3530600"/>
                  </a:lnTo>
                  <a:lnTo>
                    <a:pt x="2620804" y="3556000"/>
                  </a:lnTo>
                  <a:lnTo>
                    <a:pt x="2486367" y="3594100"/>
                  </a:lnTo>
                  <a:lnTo>
                    <a:pt x="2250325" y="3657600"/>
                  </a:lnTo>
                  <a:lnTo>
                    <a:pt x="2201523" y="3657600"/>
                  </a:lnTo>
                  <a:lnTo>
                    <a:pt x="2152244" y="3670300"/>
                  </a:lnTo>
                  <a:lnTo>
                    <a:pt x="2052341" y="3670300"/>
                  </a:lnTo>
                  <a:lnTo>
                    <a:pt x="2001763" y="3683000"/>
                  </a:lnTo>
                  <a:lnTo>
                    <a:pt x="2996433" y="3683000"/>
                  </a:lnTo>
                  <a:lnTo>
                    <a:pt x="3016583" y="3670300"/>
                  </a:lnTo>
                  <a:lnTo>
                    <a:pt x="3056205" y="3657600"/>
                  </a:lnTo>
                  <a:lnTo>
                    <a:pt x="3095134" y="3632200"/>
                  </a:lnTo>
                  <a:lnTo>
                    <a:pt x="3133353" y="3606800"/>
                  </a:lnTo>
                  <a:lnTo>
                    <a:pt x="3170846" y="3581400"/>
                  </a:lnTo>
                  <a:lnTo>
                    <a:pt x="3207597" y="3556000"/>
                  </a:lnTo>
                  <a:lnTo>
                    <a:pt x="3243590" y="3517900"/>
                  </a:lnTo>
                  <a:lnTo>
                    <a:pt x="3278809" y="3492500"/>
                  </a:lnTo>
                  <a:lnTo>
                    <a:pt x="3313238" y="3467100"/>
                  </a:lnTo>
                  <a:lnTo>
                    <a:pt x="3346861" y="3441700"/>
                  </a:lnTo>
                  <a:lnTo>
                    <a:pt x="3379662" y="3403600"/>
                  </a:lnTo>
                  <a:lnTo>
                    <a:pt x="3411624" y="3378200"/>
                  </a:lnTo>
                  <a:lnTo>
                    <a:pt x="3442732" y="3340100"/>
                  </a:lnTo>
                  <a:lnTo>
                    <a:pt x="3472969" y="3314700"/>
                  </a:lnTo>
                  <a:lnTo>
                    <a:pt x="3502320" y="3276600"/>
                  </a:lnTo>
                  <a:lnTo>
                    <a:pt x="3530768" y="3238500"/>
                  </a:lnTo>
                  <a:lnTo>
                    <a:pt x="3558297" y="3213100"/>
                  </a:lnTo>
                  <a:lnTo>
                    <a:pt x="3584892" y="3175000"/>
                  </a:lnTo>
                  <a:lnTo>
                    <a:pt x="3610536" y="3136900"/>
                  </a:lnTo>
                  <a:lnTo>
                    <a:pt x="3635213" y="3098800"/>
                  </a:lnTo>
                  <a:lnTo>
                    <a:pt x="3658906" y="3060700"/>
                  </a:lnTo>
                  <a:lnTo>
                    <a:pt x="3681601" y="3022600"/>
                  </a:lnTo>
                  <a:lnTo>
                    <a:pt x="3703281" y="2984500"/>
                  </a:lnTo>
                  <a:lnTo>
                    <a:pt x="3723929" y="2946400"/>
                  </a:lnTo>
                  <a:lnTo>
                    <a:pt x="3743530" y="2908300"/>
                  </a:lnTo>
                  <a:lnTo>
                    <a:pt x="3762068" y="2870200"/>
                  </a:lnTo>
                  <a:lnTo>
                    <a:pt x="3779526" y="2832100"/>
                  </a:lnTo>
                  <a:lnTo>
                    <a:pt x="3795888" y="2794000"/>
                  </a:lnTo>
                  <a:lnTo>
                    <a:pt x="3811139" y="2755900"/>
                  </a:lnTo>
                  <a:lnTo>
                    <a:pt x="3825263" y="2705100"/>
                  </a:lnTo>
                  <a:lnTo>
                    <a:pt x="3838242" y="2667000"/>
                  </a:lnTo>
                  <a:lnTo>
                    <a:pt x="3850062" y="2628900"/>
                  </a:lnTo>
                  <a:lnTo>
                    <a:pt x="3860706" y="2578100"/>
                  </a:lnTo>
                  <a:lnTo>
                    <a:pt x="3870157" y="2540000"/>
                  </a:lnTo>
                  <a:lnTo>
                    <a:pt x="3878401" y="2501900"/>
                  </a:lnTo>
                  <a:lnTo>
                    <a:pt x="3885421" y="2451100"/>
                  </a:lnTo>
                  <a:lnTo>
                    <a:pt x="3891200" y="2413000"/>
                  </a:lnTo>
                  <a:lnTo>
                    <a:pt x="3895723" y="2362200"/>
                  </a:lnTo>
                  <a:lnTo>
                    <a:pt x="3898973" y="2324100"/>
                  </a:lnTo>
                  <a:lnTo>
                    <a:pt x="3900936" y="2273300"/>
                  </a:lnTo>
                  <a:lnTo>
                    <a:pt x="3901593" y="2235200"/>
                  </a:lnTo>
                  <a:lnTo>
                    <a:pt x="3900770" y="2184400"/>
                  </a:lnTo>
                  <a:lnTo>
                    <a:pt x="3898316" y="2133600"/>
                  </a:lnTo>
                  <a:lnTo>
                    <a:pt x="3894254" y="2082800"/>
                  </a:lnTo>
                  <a:lnTo>
                    <a:pt x="3888606" y="2032000"/>
                  </a:lnTo>
                  <a:lnTo>
                    <a:pt x="3881395" y="1981200"/>
                  </a:lnTo>
                  <a:lnTo>
                    <a:pt x="3872643" y="1930400"/>
                  </a:lnTo>
                  <a:lnTo>
                    <a:pt x="3862373" y="1879600"/>
                  </a:lnTo>
                  <a:lnTo>
                    <a:pt x="3850607" y="1841500"/>
                  </a:lnTo>
                  <a:lnTo>
                    <a:pt x="3837368" y="1790700"/>
                  </a:lnTo>
                  <a:lnTo>
                    <a:pt x="3822678" y="1739900"/>
                  </a:lnTo>
                  <a:lnTo>
                    <a:pt x="3806560" y="1701800"/>
                  </a:lnTo>
                  <a:lnTo>
                    <a:pt x="3789036" y="1651000"/>
                  </a:lnTo>
                  <a:lnTo>
                    <a:pt x="3770129" y="1600200"/>
                  </a:lnTo>
                  <a:lnTo>
                    <a:pt x="3749862" y="1562100"/>
                  </a:lnTo>
                  <a:lnTo>
                    <a:pt x="3728257" y="1524000"/>
                  </a:lnTo>
                  <a:lnTo>
                    <a:pt x="3705336" y="1473200"/>
                  </a:lnTo>
                  <a:lnTo>
                    <a:pt x="3681122" y="1435100"/>
                  </a:lnTo>
                  <a:lnTo>
                    <a:pt x="3655637" y="1397000"/>
                  </a:lnTo>
                  <a:lnTo>
                    <a:pt x="3628905" y="1346200"/>
                  </a:lnTo>
                  <a:lnTo>
                    <a:pt x="3600947" y="1308100"/>
                  </a:lnTo>
                  <a:lnTo>
                    <a:pt x="3571787" y="1270000"/>
                  </a:lnTo>
                  <a:lnTo>
                    <a:pt x="3541445" y="1231900"/>
                  </a:lnTo>
                  <a:lnTo>
                    <a:pt x="3509946" y="1193800"/>
                  </a:lnTo>
                  <a:lnTo>
                    <a:pt x="3477312" y="1155700"/>
                  </a:lnTo>
                  <a:lnTo>
                    <a:pt x="3443565" y="1117600"/>
                  </a:lnTo>
                  <a:lnTo>
                    <a:pt x="3408728" y="1079500"/>
                  </a:lnTo>
                  <a:lnTo>
                    <a:pt x="3372822" y="1054100"/>
                  </a:lnTo>
                  <a:lnTo>
                    <a:pt x="3335872" y="1016000"/>
                  </a:lnTo>
                  <a:lnTo>
                    <a:pt x="3297899" y="977900"/>
                  </a:lnTo>
                  <a:lnTo>
                    <a:pt x="3485635" y="825500"/>
                  </a:lnTo>
                  <a:lnTo>
                    <a:pt x="3075358" y="825500"/>
                  </a:lnTo>
                  <a:lnTo>
                    <a:pt x="3034744" y="800100"/>
                  </a:lnTo>
                  <a:lnTo>
                    <a:pt x="3014071" y="787400"/>
                  </a:lnTo>
                  <a:close/>
                </a:path>
                <a:path w="3902075" h="3949700">
                  <a:moveTo>
                    <a:pt x="3407691" y="609600"/>
                  </a:moveTo>
                  <a:lnTo>
                    <a:pt x="3362814" y="609600"/>
                  </a:lnTo>
                  <a:lnTo>
                    <a:pt x="3319503" y="622300"/>
                  </a:lnTo>
                  <a:lnTo>
                    <a:pt x="3281238" y="647700"/>
                  </a:lnTo>
                  <a:lnTo>
                    <a:pt x="3075358" y="825500"/>
                  </a:lnTo>
                  <a:lnTo>
                    <a:pt x="3485635" y="825500"/>
                  </a:lnTo>
                  <a:lnTo>
                    <a:pt x="3513437" y="787400"/>
                  </a:lnTo>
                  <a:lnTo>
                    <a:pt x="3527642" y="749300"/>
                  </a:lnTo>
                  <a:lnTo>
                    <a:pt x="3528208" y="711200"/>
                  </a:lnTo>
                  <a:lnTo>
                    <a:pt x="3515088" y="673100"/>
                  </a:lnTo>
                  <a:lnTo>
                    <a:pt x="3488237" y="647700"/>
                  </a:lnTo>
                  <a:lnTo>
                    <a:pt x="3450658" y="622300"/>
                  </a:lnTo>
                  <a:lnTo>
                    <a:pt x="3407691" y="609600"/>
                  </a:lnTo>
                  <a:close/>
                </a:path>
                <a:path w="3902075" h="3949700">
                  <a:moveTo>
                    <a:pt x="2092421" y="304800"/>
                  </a:moveTo>
                  <a:lnTo>
                    <a:pt x="1777701" y="304800"/>
                  </a:lnTo>
                  <a:lnTo>
                    <a:pt x="1777701" y="508000"/>
                  </a:lnTo>
                  <a:lnTo>
                    <a:pt x="1727237" y="520700"/>
                  </a:lnTo>
                  <a:lnTo>
                    <a:pt x="2195776" y="520700"/>
                  </a:lnTo>
                  <a:lnTo>
                    <a:pt x="2144296" y="508000"/>
                  </a:lnTo>
                  <a:lnTo>
                    <a:pt x="2092421" y="508000"/>
                  </a:lnTo>
                  <a:lnTo>
                    <a:pt x="2092421" y="304800"/>
                  </a:lnTo>
                  <a:close/>
                </a:path>
                <a:path w="3902075" h="3949700">
                  <a:moveTo>
                    <a:pt x="2643178" y="0"/>
                  </a:moveTo>
                  <a:lnTo>
                    <a:pt x="1237435" y="0"/>
                  </a:lnTo>
                  <a:lnTo>
                    <a:pt x="1237435" y="304800"/>
                  </a:lnTo>
                  <a:lnTo>
                    <a:pt x="2643178" y="304800"/>
                  </a:lnTo>
                  <a:lnTo>
                    <a:pt x="2643178" y="0"/>
                  </a:lnTo>
                  <a:close/>
                </a:path>
              </a:pathLst>
            </a:custGeom>
            <a:solidFill>
              <a:srgbClr val="0077A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5209629" y="3403637"/>
              <a:ext cx="262255" cy="245745"/>
            </a:xfrm>
            <a:custGeom>
              <a:avLst/>
              <a:gdLst/>
              <a:ahLst/>
              <a:cxnLst/>
              <a:rect l="l" t="t" r="r" b="b"/>
              <a:pathLst>
                <a:path w="262254" h="245745">
                  <a:moveTo>
                    <a:pt x="131125" y="0"/>
                  </a:moveTo>
                  <a:lnTo>
                    <a:pt x="80096" y="9653"/>
                  </a:lnTo>
                  <a:lnTo>
                    <a:pt x="38415" y="35976"/>
                  </a:lnTo>
                  <a:lnTo>
                    <a:pt x="10307" y="75011"/>
                  </a:lnTo>
                  <a:lnTo>
                    <a:pt x="0" y="122802"/>
                  </a:lnTo>
                  <a:lnTo>
                    <a:pt x="10307" y="170604"/>
                  </a:lnTo>
                  <a:lnTo>
                    <a:pt x="38415" y="209647"/>
                  </a:lnTo>
                  <a:lnTo>
                    <a:pt x="80096" y="235973"/>
                  </a:lnTo>
                  <a:lnTo>
                    <a:pt x="131125" y="245628"/>
                  </a:lnTo>
                  <a:lnTo>
                    <a:pt x="182154" y="235973"/>
                  </a:lnTo>
                  <a:lnTo>
                    <a:pt x="223835" y="209647"/>
                  </a:lnTo>
                  <a:lnTo>
                    <a:pt x="227872" y="204040"/>
                  </a:lnTo>
                  <a:lnTo>
                    <a:pt x="131125" y="204040"/>
                  </a:lnTo>
                  <a:lnTo>
                    <a:pt x="97376" y="197655"/>
                  </a:lnTo>
                  <a:lnTo>
                    <a:pt x="69807" y="180242"/>
                  </a:lnTo>
                  <a:lnTo>
                    <a:pt x="51216" y="154419"/>
                  </a:lnTo>
                  <a:lnTo>
                    <a:pt x="44397" y="122800"/>
                  </a:lnTo>
                  <a:lnTo>
                    <a:pt x="51216" y="91198"/>
                  </a:lnTo>
                  <a:lnTo>
                    <a:pt x="69807" y="65380"/>
                  </a:lnTo>
                  <a:lnTo>
                    <a:pt x="97376" y="47969"/>
                  </a:lnTo>
                  <a:lnTo>
                    <a:pt x="131125" y="41583"/>
                  </a:lnTo>
                  <a:lnTo>
                    <a:pt x="227873" y="41583"/>
                  </a:lnTo>
                  <a:lnTo>
                    <a:pt x="223835" y="35976"/>
                  </a:lnTo>
                  <a:lnTo>
                    <a:pt x="182154" y="9653"/>
                  </a:lnTo>
                  <a:lnTo>
                    <a:pt x="131125" y="0"/>
                  </a:lnTo>
                  <a:close/>
                </a:path>
                <a:path w="262254" h="245745">
                  <a:moveTo>
                    <a:pt x="227873" y="41583"/>
                  </a:moveTo>
                  <a:lnTo>
                    <a:pt x="131125" y="41583"/>
                  </a:lnTo>
                  <a:lnTo>
                    <a:pt x="164874" y="47969"/>
                  </a:lnTo>
                  <a:lnTo>
                    <a:pt x="192442" y="65380"/>
                  </a:lnTo>
                  <a:lnTo>
                    <a:pt x="211034" y="91198"/>
                  </a:lnTo>
                  <a:lnTo>
                    <a:pt x="217852" y="122802"/>
                  </a:lnTo>
                  <a:lnTo>
                    <a:pt x="211034" y="154419"/>
                  </a:lnTo>
                  <a:lnTo>
                    <a:pt x="192442" y="180242"/>
                  </a:lnTo>
                  <a:lnTo>
                    <a:pt x="164874" y="197655"/>
                  </a:lnTo>
                  <a:lnTo>
                    <a:pt x="131125" y="204040"/>
                  </a:lnTo>
                  <a:lnTo>
                    <a:pt x="227872" y="204040"/>
                  </a:lnTo>
                  <a:lnTo>
                    <a:pt x="251943" y="170604"/>
                  </a:lnTo>
                  <a:lnTo>
                    <a:pt x="262251" y="122800"/>
                  </a:lnTo>
                  <a:lnTo>
                    <a:pt x="251943" y="75011"/>
                  </a:lnTo>
                  <a:lnTo>
                    <a:pt x="227873" y="41583"/>
                  </a:lnTo>
                  <a:close/>
                </a:path>
              </a:pathLst>
            </a:custGeom>
            <a:solidFill>
              <a:srgbClr val="B7D43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254026" y="3445232"/>
              <a:ext cx="173455" cy="1624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169" y="4347791"/>
              <a:ext cx="262255" cy="245745"/>
            </a:xfrm>
            <a:custGeom>
              <a:avLst/>
              <a:gdLst/>
              <a:ahLst/>
              <a:cxnLst/>
              <a:rect l="l" t="t" r="r" b="b"/>
              <a:pathLst>
                <a:path w="262254" h="245745">
                  <a:moveTo>
                    <a:pt x="131129" y="0"/>
                  </a:moveTo>
                  <a:lnTo>
                    <a:pt x="80098" y="9653"/>
                  </a:lnTo>
                  <a:lnTo>
                    <a:pt x="38416" y="35976"/>
                  </a:lnTo>
                  <a:lnTo>
                    <a:pt x="10307" y="75011"/>
                  </a:lnTo>
                  <a:lnTo>
                    <a:pt x="0" y="122803"/>
                  </a:lnTo>
                  <a:lnTo>
                    <a:pt x="10307" y="170605"/>
                  </a:lnTo>
                  <a:lnTo>
                    <a:pt x="38416" y="209648"/>
                  </a:lnTo>
                  <a:lnTo>
                    <a:pt x="80098" y="235974"/>
                  </a:lnTo>
                  <a:lnTo>
                    <a:pt x="131129" y="245628"/>
                  </a:lnTo>
                  <a:lnTo>
                    <a:pt x="182158" y="235974"/>
                  </a:lnTo>
                  <a:lnTo>
                    <a:pt x="223839" y="209648"/>
                  </a:lnTo>
                  <a:lnTo>
                    <a:pt x="227876" y="204040"/>
                  </a:lnTo>
                  <a:lnTo>
                    <a:pt x="131129" y="204040"/>
                  </a:lnTo>
                  <a:lnTo>
                    <a:pt x="97380" y="197655"/>
                  </a:lnTo>
                  <a:lnTo>
                    <a:pt x="69812" y="180243"/>
                  </a:lnTo>
                  <a:lnTo>
                    <a:pt x="51220" y="154420"/>
                  </a:lnTo>
                  <a:lnTo>
                    <a:pt x="44403" y="122800"/>
                  </a:lnTo>
                  <a:lnTo>
                    <a:pt x="51220" y="91198"/>
                  </a:lnTo>
                  <a:lnTo>
                    <a:pt x="69812" y="65380"/>
                  </a:lnTo>
                  <a:lnTo>
                    <a:pt x="97380" y="47969"/>
                  </a:lnTo>
                  <a:lnTo>
                    <a:pt x="131129" y="41583"/>
                  </a:lnTo>
                  <a:lnTo>
                    <a:pt x="227876" y="41583"/>
                  </a:lnTo>
                  <a:lnTo>
                    <a:pt x="223839" y="35976"/>
                  </a:lnTo>
                  <a:lnTo>
                    <a:pt x="182158" y="9653"/>
                  </a:lnTo>
                  <a:lnTo>
                    <a:pt x="131129" y="0"/>
                  </a:lnTo>
                  <a:close/>
                </a:path>
                <a:path w="262254" h="245745">
                  <a:moveTo>
                    <a:pt x="227876" y="41583"/>
                  </a:moveTo>
                  <a:lnTo>
                    <a:pt x="131129" y="41583"/>
                  </a:lnTo>
                  <a:lnTo>
                    <a:pt x="164877" y="47969"/>
                  </a:lnTo>
                  <a:lnTo>
                    <a:pt x="192445" y="65380"/>
                  </a:lnTo>
                  <a:lnTo>
                    <a:pt x="211035" y="91198"/>
                  </a:lnTo>
                  <a:lnTo>
                    <a:pt x="217853" y="122803"/>
                  </a:lnTo>
                  <a:lnTo>
                    <a:pt x="211035" y="154420"/>
                  </a:lnTo>
                  <a:lnTo>
                    <a:pt x="192445" y="180243"/>
                  </a:lnTo>
                  <a:lnTo>
                    <a:pt x="164877" y="197655"/>
                  </a:lnTo>
                  <a:lnTo>
                    <a:pt x="131129" y="204040"/>
                  </a:lnTo>
                  <a:lnTo>
                    <a:pt x="227876" y="204040"/>
                  </a:lnTo>
                  <a:lnTo>
                    <a:pt x="251947" y="170605"/>
                  </a:lnTo>
                  <a:lnTo>
                    <a:pt x="262255" y="122800"/>
                  </a:lnTo>
                  <a:lnTo>
                    <a:pt x="251947" y="75011"/>
                  </a:lnTo>
                  <a:lnTo>
                    <a:pt x="227876" y="41583"/>
                  </a:lnTo>
                  <a:close/>
                </a:path>
              </a:pathLst>
            </a:custGeom>
            <a:solidFill>
              <a:srgbClr val="B7D43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4089571" y="4389386"/>
              <a:ext cx="173455" cy="1624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629" y="5412585"/>
              <a:ext cx="262255" cy="245745"/>
            </a:xfrm>
            <a:custGeom>
              <a:avLst/>
              <a:gdLst/>
              <a:ahLst/>
              <a:cxnLst/>
              <a:rect l="l" t="t" r="r" b="b"/>
              <a:pathLst>
                <a:path w="262254" h="245745">
                  <a:moveTo>
                    <a:pt x="131125" y="0"/>
                  </a:moveTo>
                  <a:lnTo>
                    <a:pt x="80096" y="9654"/>
                  </a:lnTo>
                  <a:lnTo>
                    <a:pt x="38415" y="35978"/>
                  </a:lnTo>
                  <a:lnTo>
                    <a:pt x="10307" y="75013"/>
                  </a:lnTo>
                  <a:lnTo>
                    <a:pt x="0" y="122806"/>
                  </a:lnTo>
                  <a:lnTo>
                    <a:pt x="10307" y="170606"/>
                  </a:lnTo>
                  <a:lnTo>
                    <a:pt x="38415" y="209649"/>
                  </a:lnTo>
                  <a:lnTo>
                    <a:pt x="80096" y="235976"/>
                  </a:lnTo>
                  <a:lnTo>
                    <a:pt x="131125" y="245630"/>
                  </a:lnTo>
                  <a:lnTo>
                    <a:pt x="182154" y="235976"/>
                  </a:lnTo>
                  <a:lnTo>
                    <a:pt x="223835" y="209649"/>
                  </a:lnTo>
                  <a:lnTo>
                    <a:pt x="227871" y="204043"/>
                  </a:lnTo>
                  <a:lnTo>
                    <a:pt x="131125" y="204043"/>
                  </a:lnTo>
                  <a:lnTo>
                    <a:pt x="97376" y="197657"/>
                  </a:lnTo>
                  <a:lnTo>
                    <a:pt x="69807" y="180245"/>
                  </a:lnTo>
                  <a:lnTo>
                    <a:pt x="51215" y="154422"/>
                  </a:lnTo>
                  <a:lnTo>
                    <a:pt x="44397" y="122802"/>
                  </a:lnTo>
                  <a:lnTo>
                    <a:pt x="51215" y="91199"/>
                  </a:lnTo>
                  <a:lnTo>
                    <a:pt x="69807" y="65381"/>
                  </a:lnTo>
                  <a:lnTo>
                    <a:pt x="97376" y="47971"/>
                  </a:lnTo>
                  <a:lnTo>
                    <a:pt x="131125" y="41586"/>
                  </a:lnTo>
                  <a:lnTo>
                    <a:pt x="227873" y="41586"/>
                  </a:lnTo>
                  <a:lnTo>
                    <a:pt x="223835" y="35978"/>
                  </a:lnTo>
                  <a:lnTo>
                    <a:pt x="182154" y="9654"/>
                  </a:lnTo>
                  <a:lnTo>
                    <a:pt x="131125" y="0"/>
                  </a:lnTo>
                  <a:close/>
                </a:path>
                <a:path w="262254" h="245745">
                  <a:moveTo>
                    <a:pt x="227873" y="41586"/>
                  </a:moveTo>
                  <a:lnTo>
                    <a:pt x="131125" y="41586"/>
                  </a:lnTo>
                  <a:lnTo>
                    <a:pt x="164874" y="47971"/>
                  </a:lnTo>
                  <a:lnTo>
                    <a:pt x="192442" y="65381"/>
                  </a:lnTo>
                  <a:lnTo>
                    <a:pt x="211033" y="91199"/>
                  </a:lnTo>
                  <a:lnTo>
                    <a:pt x="217852" y="122806"/>
                  </a:lnTo>
                  <a:lnTo>
                    <a:pt x="211033" y="154422"/>
                  </a:lnTo>
                  <a:lnTo>
                    <a:pt x="192442" y="180245"/>
                  </a:lnTo>
                  <a:lnTo>
                    <a:pt x="164874" y="197657"/>
                  </a:lnTo>
                  <a:lnTo>
                    <a:pt x="131125" y="204043"/>
                  </a:lnTo>
                  <a:lnTo>
                    <a:pt x="227871" y="204043"/>
                  </a:lnTo>
                  <a:lnTo>
                    <a:pt x="251943" y="170606"/>
                  </a:lnTo>
                  <a:lnTo>
                    <a:pt x="262251" y="122802"/>
                  </a:lnTo>
                  <a:lnTo>
                    <a:pt x="251943" y="75013"/>
                  </a:lnTo>
                  <a:lnTo>
                    <a:pt x="227873" y="41586"/>
                  </a:lnTo>
                  <a:close/>
                </a:path>
              </a:pathLst>
            </a:custGeom>
            <a:solidFill>
              <a:srgbClr val="B7D43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19"/>
            <p:cNvSpPr/>
            <p:nvPr/>
          </p:nvSpPr>
          <p:spPr>
            <a:xfrm>
              <a:off x="5254026" y="5454183"/>
              <a:ext cx="173455" cy="1624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" name="object 20"/>
            <p:cNvSpPr/>
            <p:nvPr/>
          </p:nvSpPr>
          <p:spPr>
            <a:xfrm>
              <a:off x="6363594" y="4353036"/>
              <a:ext cx="262255" cy="245745"/>
            </a:xfrm>
            <a:custGeom>
              <a:avLst/>
              <a:gdLst/>
              <a:ahLst/>
              <a:cxnLst/>
              <a:rect l="l" t="t" r="r" b="b"/>
              <a:pathLst>
                <a:path w="262254" h="245745">
                  <a:moveTo>
                    <a:pt x="131125" y="0"/>
                  </a:moveTo>
                  <a:lnTo>
                    <a:pt x="80096" y="9653"/>
                  </a:lnTo>
                  <a:lnTo>
                    <a:pt x="38415" y="35976"/>
                  </a:lnTo>
                  <a:lnTo>
                    <a:pt x="10307" y="75011"/>
                  </a:lnTo>
                  <a:lnTo>
                    <a:pt x="0" y="122803"/>
                  </a:lnTo>
                  <a:lnTo>
                    <a:pt x="10307" y="170605"/>
                  </a:lnTo>
                  <a:lnTo>
                    <a:pt x="38415" y="209648"/>
                  </a:lnTo>
                  <a:lnTo>
                    <a:pt x="80096" y="235974"/>
                  </a:lnTo>
                  <a:lnTo>
                    <a:pt x="131125" y="245628"/>
                  </a:lnTo>
                  <a:lnTo>
                    <a:pt x="182155" y="235974"/>
                  </a:lnTo>
                  <a:lnTo>
                    <a:pt x="223837" y="209648"/>
                  </a:lnTo>
                  <a:lnTo>
                    <a:pt x="227872" y="204044"/>
                  </a:lnTo>
                  <a:lnTo>
                    <a:pt x="131125" y="204044"/>
                  </a:lnTo>
                  <a:lnTo>
                    <a:pt x="97376" y="197658"/>
                  </a:lnTo>
                  <a:lnTo>
                    <a:pt x="69809" y="180245"/>
                  </a:lnTo>
                  <a:lnTo>
                    <a:pt x="51218" y="154421"/>
                  </a:lnTo>
                  <a:lnTo>
                    <a:pt x="44401" y="122800"/>
                  </a:lnTo>
                  <a:lnTo>
                    <a:pt x="51218" y="91198"/>
                  </a:lnTo>
                  <a:lnTo>
                    <a:pt x="69809" y="65380"/>
                  </a:lnTo>
                  <a:lnTo>
                    <a:pt x="97376" y="47969"/>
                  </a:lnTo>
                  <a:lnTo>
                    <a:pt x="131125" y="41583"/>
                  </a:lnTo>
                  <a:lnTo>
                    <a:pt x="227875" y="41583"/>
                  </a:lnTo>
                  <a:lnTo>
                    <a:pt x="223837" y="35976"/>
                  </a:lnTo>
                  <a:lnTo>
                    <a:pt x="182155" y="9653"/>
                  </a:lnTo>
                  <a:lnTo>
                    <a:pt x="131125" y="0"/>
                  </a:lnTo>
                  <a:close/>
                </a:path>
                <a:path w="262254" h="245745">
                  <a:moveTo>
                    <a:pt x="227875" y="41583"/>
                  </a:moveTo>
                  <a:lnTo>
                    <a:pt x="131125" y="41583"/>
                  </a:lnTo>
                  <a:lnTo>
                    <a:pt x="164874" y="47969"/>
                  </a:lnTo>
                  <a:lnTo>
                    <a:pt x="192443" y="65380"/>
                  </a:lnTo>
                  <a:lnTo>
                    <a:pt x="211035" y="91198"/>
                  </a:lnTo>
                  <a:lnTo>
                    <a:pt x="217853" y="122803"/>
                  </a:lnTo>
                  <a:lnTo>
                    <a:pt x="211035" y="154421"/>
                  </a:lnTo>
                  <a:lnTo>
                    <a:pt x="192443" y="180245"/>
                  </a:lnTo>
                  <a:lnTo>
                    <a:pt x="164874" y="197658"/>
                  </a:lnTo>
                  <a:lnTo>
                    <a:pt x="131125" y="204044"/>
                  </a:lnTo>
                  <a:lnTo>
                    <a:pt x="227872" y="204044"/>
                  </a:lnTo>
                  <a:lnTo>
                    <a:pt x="251946" y="170605"/>
                  </a:lnTo>
                  <a:lnTo>
                    <a:pt x="262255" y="122800"/>
                  </a:lnTo>
                  <a:lnTo>
                    <a:pt x="251946" y="75011"/>
                  </a:lnTo>
                  <a:lnTo>
                    <a:pt x="227875" y="41583"/>
                  </a:lnTo>
                  <a:close/>
                </a:path>
              </a:pathLst>
            </a:custGeom>
            <a:solidFill>
              <a:srgbClr val="B7D43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6407993" y="4394631"/>
              <a:ext cx="173455" cy="1624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22"/>
            <p:cNvSpPr/>
            <p:nvPr/>
          </p:nvSpPr>
          <p:spPr>
            <a:xfrm>
              <a:off x="5241091" y="3775982"/>
              <a:ext cx="732155" cy="1270000"/>
            </a:xfrm>
            <a:custGeom>
              <a:avLst/>
              <a:gdLst/>
              <a:ahLst/>
              <a:cxnLst/>
              <a:rect l="l" t="t" r="r" b="b"/>
              <a:pathLst>
                <a:path w="732154" h="1270000">
                  <a:moveTo>
                    <a:pt x="215060" y="0"/>
                  </a:moveTo>
                  <a:lnTo>
                    <a:pt x="0" y="82"/>
                  </a:lnTo>
                  <a:lnTo>
                    <a:pt x="0" y="713750"/>
                  </a:lnTo>
                  <a:lnTo>
                    <a:pt x="582231" y="1269446"/>
                  </a:lnTo>
                  <a:lnTo>
                    <a:pt x="731743" y="1119930"/>
                  </a:lnTo>
                  <a:lnTo>
                    <a:pt x="215060" y="655746"/>
                  </a:lnTo>
                  <a:lnTo>
                    <a:pt x="215060" y="0"/>
                  </a:lnTo>
                  <a:close/>
                </a:path>
              </a:pathLst>
            </a:custGeom>
            <a:solidFill>
              <a:srgbClr val="0077A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1091" y="3775982"/>
              <a:ext cx="732155" cy="1270000"/>
            </a:xfrm>
            <a:custGeom>
              <a:avLst/>
              <a:gdLst/>
              <a:ahLst/>
              <a:cxnLst/>
              <a:rect l="l" t="t" r="r" b="b"/>
              <a:pathLst>
                <a:path w="732154" h="1270000">
                  <a:moveTo>
                    <a:pt x="0" y="82"/>
                  </a:moveTo>
                  <a:lnTo>
                    <a:pt x="0" y="713750"/>
                  </a:lnTo>
                  <a:lnTo>
                    <a:pt x="582231" y="1269446"/>
                  </a:lnTo>
                  <a:lnTo>
                    <a:pt x="731743" y="1119930"/>
                  </a:lnTo>
                  <a:lnTo>
                    <a:pt x="215060" y="655746"/>
                  </a:lnTo>
                  <a:lnTo>
                    <a:pt x="215060" y="0"/>
                  </a:lnTo>
                  <a:lnTo>
                    <a:pt x="0" y="82"/>
                  </a:lnTo>
                  <a:close/>
                </a:path>
              </a:pathLst>
            </a:custGeom>
            <a:ln w="38098">
              <a:solidFill>
                <a:srgbClr val="B7D43A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619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31495" cy="1063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89312" y="162941"/>
                </a:lnTo>
                <a:lnTo>
                  <a:pt x="10189312" y="0"/>
                </a:lnTo>
                <a:lnTo>
                  <a:pt x="9864636" y="0"/>
                </a:lnTo>
                <a:lnTo>
                  <a:pt x="9864636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64636" y="229019"/>
                </a:lnTo>
                <a:lnTo>
                  <a:pt x="9864636" y="273723"/>
                </a:lnTo>
                <a:lnTo>
                  <a:pt x="10189312" y="273723"/>
                </a:lnTo>
                <a:lnTo>
                  <a:pt x="10189312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192879" y="6371076"/>
            <a:ext cx="294819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9828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03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92879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20" h="27940">
                <a:moveTo>
                  <a:pt x="324670" y="0"/>
                </a:moveTo>
                <a:lnTo>
                  <a:pt x="0" y="0"/>
                </a:lnTo>
                <a:lnTo>
                  <a:pt x="0" y="27504"/>
                </a:lnTo>
                <a:lnTo>
                  <a:pt x="324670" y="27504"/>
                </a:lnTo>
                <a:lnTo>
                  <a:pt x="324670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3124776" y="665071"/>
            <a:ext cx="5847438" cy="544149"/>
            <a:chOff x="2123574" y="757976"/>
            <a:chExt cx="6448425" cy="600075"/>
          </a:xfrm>
        </p:grpSpPr>
        <p:sp>
          <p:nvSpPr>
            <p:cNvPr id="8" name="object 8"/>
            <p:cNvSpPr/>
            <p:nvPr/>
          </p:nvSpPr>
          <p:spPr>
            <a:xfrm>
              <a:off x="2123574" y="796913"/>
              <a:ext cx="6409055" cy="561340"/>
            </a:xfrm>
            <a:custGeom>
              <a:avLst/>
              <a:gdLst/>
              <a:ahLst/>
              <a:cxnLst/>
              <a:rect l="l" t="t" r="r" b="b"/>
              <a:pathLst>
                <a:path w="6409055" h="561340">
                  <a:moveTo>
                    <a:pt x="6408856" y="0"/>
                  </a:moveTo>
                  <a:lnTo>
                    <a:pt x="245276" y="0"/>
                  </a:lnTo>
                  <a:lnTo>
                    <a:pt x="0" y="560895"/>
                  </a:lnTo>
                  <a:lnTo>
                    <a:pt x="6353931" y="560895"/>
                  </a:lnTo>
                  <a:lnTo>
                    <a:pt x="6408856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2163124" y="757976"/>
              <a:ext cx="6409055" cy="561340"/>
            </a:xfrm>
            <a:custGeom>
              <a:avLst/>
              <a:gdLst/>
              <a:ahLst/>
              <a:cxnLst/>
              <a:rect l="l" t="t" r="r" b="b"/>
              <a:pathLst>
                <a:path w="6409055" h="561340">
                  <a:moveTo>
                    <a:pt x="6408856" y="0"/>
                  </a:moveTo>
                  <a:lnTo>
                    <a:pt x="387694" y="0"/>
                  </a:lnTo>
                  <a:lnTo>
                    <a:pt x="0" y="560894"/>
                  </a:lnTo>
                  <a:lnTo>
                    <a:pt x="6204143" y="560894"/>
                  </a:lnTo>
                  <a:lnTo>
                    <a:pt x="6408856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27478" y="206522"/>
            <a:ext cx="2726880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22457">
              <a:lnSpc>
                <a:spcPct val="100000"/>
              </a:lnSpc>
              <a:spcBef>
                <a:spcPts val="91"/>
              </a:spcBef>
            </a:pPr>
            <a:r>
              <a:rPr spc="-27"/>
              <a:t>Training</a:t>
            </a:r>
            <a:r>
              <a:rPr spc="-41"/>
              <a:t> </a:t>
            </a:r>
            <a:r>
              <a:rPr lang="en-US" spc="-14" dirty="0"/>
              <a:t>Objectives</a:t>
            </a:r>
            <a:endParaRPr spc="-14" dirty="0"/>
          </a:p>
        </p:txBody>
      </p:sp>
      <p:sp>
        <p:nvSpPr>
          <p:cNvPr id="11" name="object 11"/>
          <p:cNvSpPr txBox="1"/>
          <p:nvPr/>
        </p:nvSpPr>
        <p:spPr>
          <a:xfrm>
            <a:off x="2147508" y="2190639"/>
            <a:ext cx="128408" cy="670549"/>
          </a:xfrm>
          <a:prstGeom prst="rect">
            <a:avLst/>
          </a:prstGeom>
        </p:spPr>
        <p:txBody>
          <a:bodyPr vert="horz" wrap="square" lIns="0" tIns="65068" rIns="0" bIns="0" rtlCol="0">
            <a:spAutoFit/>
          </a:bodyPr>
          <a:lstStyle/>
          <a:p>
            <a:pPr marL="11516">
              <a:spcBef>
                <a:spcPts val="512"/>
              </a:spcBef>
            </a:pP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1.</a:t>
            </a:r>
            <a:endParaRPr sz="1088">
              <a:latin typeface="Calibri"/>
              <a:cs typeface="Calibri"/>
            </a:endParaRPr>
          </a:p>
          <a:p>
            <a:pPr marL="11516">
              <a:spcBef>
                <a:spcPts val="416"/>
              </a:spcBef>
            </a:pP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2.</a:t>
            </a:r>
            <a:endParaRPr sz="1088">
              <a:latin typeface="Calibri"/>
              <a:cs typeface="Calibri"/>
            </a:endParaRPr>
          </a:p>
          <a:p>
            <a:pPr marL="11516">
              <a:spcBef>
                <a:spcPts val="422"/>
              </a:spcBef>
            </a:pP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3.</a:t>
            </a:r>
            <a:endParaRPr sz="1088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62095" y="2190638"/>
            <a:ext cx="3347810" cy="6723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32200"/>
              </a:lnSpc>
              <a:spcBef>
                <a:spcPts val="91"/>
              </a:spcBef>
            </a:pP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Introduce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the vision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and objectives of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JAGA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Mission -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&amp;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II. 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Discuss </a:t>
            </a:r>
            <a:r>
              <a:rPr sz="1088" spc="-14" dirty="0">
                <a:solidFill>
                  <a:srgbClr val="231F20"/>
                </a:solidFill>
                <a:latin typeface="Calibri"/>
                <a:cs typeface="Calibri"/>
              </a:rPr>
              <a:t>key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aspects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JAGA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Mission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–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II.</a:t>
            </a:r>
            <a:endParaRPr sz="1088">
              <a:latin typeface="Calibri"/>
              <a:cs typeface="Calibri"/>
            </a:endParaRPr>
          </a:p>
          <a:p>
            <a:pPr marL="11516">
              <a:spcBef>
                <a:spcPts val="421"/>
              </a:spcBef>
            </a:pP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Understand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role of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different stakeholders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in its</a:t>
            </a:r>
            <a:r>
              <a:rPr sz="1088" spc="2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execution.</a:t>
            </a:r>
            <a:endParaRPr sz="1088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47525" y="1785162"/>
            <a:ext cx="3996181" cy="3046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04" b="1" dirty="0">
                <a:solidFill>
                  <a:srgbClr val="231F20"/>
                </a:solidFill>
                <a:latin typeface="Calibri"/>
                <a:cs typeface="Calibri"/>
              </a:rPr>
              <a:t>Module 1 : </a:t>
            </a:r>
            <a:r>
              <a:rPr sz="1904" b="1" spc="-9" dirty="0">
                <a:solidFill>
                  <a:srgbClr val="231F20"/>
                </a:solidFill>
                <a:latin typeface="Calibri"/>
                <a:cs typeface="Calibri"/>
              </a:rPr>
              <a:t>Orientation </a:t>
            </a:r>
            <a:r>
              <a:rPr sz="1904" b="1" spc="-14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904" b="1" spc="-23" dirty="0">
                <a:solidFill>
                  <a:srgbClr val="231F20"/>
                </a:solidFill>
                <a:latin typeface="Calibri"/>
                <a:cs typeface="Calibri"/>
              </a:rPr>
              <a:t>JAGA</a:t>
            </a:r>
            <a:r>
              <a:rPr sz="1904" b="1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4" b="1" dirty="0">
                <a:solidFill>
                  <a:srgbClr val="231F20"/>
                </a:solidFill>
                <a:latin typeface="Calibri"/>
                <a:cs typeface="Calibri"/>
              </a:rPr>
              <a:t>Mission</a:t>
            </a:r>
            <a:endParaRPr sz="1904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7522" y="3548264"/>
            <a:ext cx="2919401" cy="593929"/>
          </a:xfrm>
          <a:prstGeom prst="rect">
            <a:avLst/>
          </a:prstGeom>
        </p:spPr>
        <p:txBody>
          <a:bodyPr vert="horz" wrap="square" lIns="0" tIns="6334" rIns="0" bIns="0" rtlCol="0">
            <a:spAutoFit/>
          </a:bodyPr>
          <a:lstStyle/>
          <a:p>
            <a:pPr marL="11516" marR="4607">
              <a:lnSpc>
                <a:spcPct val="101699"/>
              </a:lnSpc>
              <a:spcBef>
                <a:spcPts val="50"/>
              </a:spcBef>
            </a:pPr>
            <a:r>
              <a:rPr sz="1904" b="1" dirty="0">
                <a:solidFill>
                  <a:srgbClr val="231F20"/>
                </a:solidFill>
                <a:latin typeface="Calibri"/>
                <a:cs typeface="Calibri"/>
              </a:rPr>
              <a:t>Module 2 : Slum</a:t>
            </a:r>
            <a:r>
              <a:rPr sz="1904" b="1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4" b="1" spc="-5" dirty="0">
                <a:solidFill>
                  <a:srgbClr val="231F20"/>
                </a:solidFill>
                <a:latin typeface="Calibri"/>
                <a:cs typeface="Calibri"/>
              </a:rPr>
              <a:t>Governance  </a:t>
            </a:r>
            <a:r>
              <a:rPr sz="1904" b="1" spc="-9" dirty="0">
                <a:solidFill>
                  <a:srgbClr val="231F20"/>
                </a:solidFill>
                <a:latin typeface="Calibri"/>
                <a:cs typeface="Calibri"/>
              </a:rPr>
              <a:t>Understand </a:t>
            </a:r>
            <a:r>
              <a:rPr sz="1904" b="1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904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9204" y="4189081"/>
            <a:ext cx="6218841" cy="107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294" indent="-207294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088" dirty="0"/>
              <a:t>Understand how the government works​</a:t>
            </a:r>
          </a:p>
          <a:p>
            <a:pPr marL="207294" indent="-207294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088" dirty="0"/>
              <a:t>Understanding relevance and importance of SDAs​</a:t>
            </a:r>
          </a:p>
          <a:p>
            <a:pPr marL="207294" indent="-207294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088" dirty="0"/>
              <a:t>Discuss how and why participation of SDAs is essential in making this project a reality​</a:t>
            </a:r>
          </a:p>
          <a:p>
            <a:pPr marL="207294" indent="-207294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088" dirty="0"/>
              <a:t>Learn how to train SDAs with necessary skill set needed in order to work along with ULB core teams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619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31495" cy="1063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89312" y="162941"/>
                </a:lnTo>
                <a:lnTo>
                  <a:pt x="10189312" y="0"/>
                </a:lnTo>
                <a:lnTo>
                  <a:pt x="9864636" y="0"/>
                </a:lnTo>
                <a:lnTo>
                  <a:pt x="9864636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64636" y="229019"/>
                </a:lnTo>
                <a:lnTo>
                  <a:pt x="9864636" y="273723"/>
                </a:lnTo>
                <a:lnTo>
                  <a:pt x="10189312" y="273723"/>
                </a:lnTo>
                <a:lnTo>
                  <a:pt x="10189312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192879" y="6371076"/>
            <a:ext cx="294819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9828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05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92879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20" h="27940">
                <a:moveTo>
                  <a:pt x="324670" y="0"/>
                </a:moveTo>
                <a:lnTo>
                  <a:pt x="0" y="0"/>
                </a:lnTo>
                <a:lnTo>
                  <a:pt x="0" y="27504"/>
                </a:lnTo>
                <a:lnTo>
                  <a:pt x="324670" y="27504"/>
                </a:lnTo>
                <a:lnTo>
                  <a:pt x="324670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" name="object 7"/>
          <p:cNvGrpSpPr/>
          <p:nvPr/>
        </p:nvGrpSpPr>
        <p:grpSpPr>
          <a:xfrm>
            <a:off x="3173267" y="672081"/>
            <a:ext cx="5847438" cy="544149"/>
            <a:chOff x="2123574" y="741156"/>
            <a:chExt cx="6448425" cy="600075"/>
          </a:xfrm>
        </p:grpSpPr>
        <p:sp>
          <p:nvSpPr>
            <p:cNvPr id="8" name="object 8"/>
            <p:cNvSpPr/>
            <p:nvPr/>
          </p:nvSpPr>
          <p:spPr>
            <a:xfrm>
              <a:off x="2123574" y="780094"/>
              <a:ext cx="6409055" cy="561340"/>
            </a:xfrm>
            <a:custGeom>
              <a:avLst/>
              <a:gdLst/>
              <a:ahLst/>
              <a:cxnLst/>
              <a:rect l="l" t="t" r="r" b="b"/>
              <a:pathLst>
                <a:path w="6409055" h="561340">
                  <a:moveTo>
                    <a:pt x="6408856" y="0"/>
                  </a:moveTo>
                  <a:lnTo>
                    <a:pt x="245276" y="0"/>
                  </a:lnTo>
                  <a:lnTo>
                    <a:pt x="0" y="560894"/>
                  </a:lnTo>
                  <a:lnTo>
                    <a:pt x="6353931" y="560894"/>
                  </a:lnTo>
                  <a:lnTo>
                    <a:pt x="6408856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2163124" y="741156"/>
              <a:ext cx="6409055" cy="561340"/>
            </a:xfrm>
            <a:custGeom>
              <a:avLst/>
              <a:gdLst/>
              <a:ahLst/>
              <a:cxnLst/>
              <a:rect l="l" t="t" r="r" b="b"/>
              <a:pathLst>
                <a:path w="6409055" h="561340">
                  <a:moveTo>
                    <a:pt x="6408856" y="0"/>
                  </a:moveTo>
                  <a:lnTo>
                    <a:pt x="387694" y="0"/>
                  </a:lnTo>
                  <a:lnTo>
                    <a:pt x="0" y="560895"/>
                  </a:lnTo>
                  <a:lnTo>
                    <a:pt x="6204143" y="560895"/>
                  </a:lnTo>
                  <a:lnTo>
                    <a:pt x="6408856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27478" y="210334"/>
            <a:ext cx="2865077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22457">
              <a:lnSpc>
                <a:spcPct val="100000"/>
              </a:lnSpc>
              <a:spcBef>
                <a:spcPts val="91"/>
              </a:spcBef>
            </a:pPr>
            <a:r>
              <a:rPr spc="-27"/>
              <a:t>Training</a:t>
            </a:r>
            <a:r>
              <a:rPr spc="-41"/>
              <a:t> </a:t>
            </a:r>
            <a:r>
              <a:rPr lang="en-US" spc="-14" dirty="0"/>
              <a:t>Objectives</a:t>
            </a:r>
            <a:endParaRPr spc="-14" dirty="0"/>
          </a:p>
        </p:txBody>
      </p:sp>
      <p:grpSp>
        <p:nvGrpSpPr>
          <p:cNvPr id="11" name="object 11"/>
          <p:cNvGrpSpPr/>
          <p:nvPr/>
        </p:nvGrpSpPr>
        <p:grpSpPr>
          <a:xfrm>
            <a:off x="2532579" y="1970909"/>
            <a:ext cx="6962799" cy="2913642"/>
            <a:chOff x="1417039" y="2173475"/>
            <a:chExt cx="7678420" cy="3213100"/>
          </a:xfrm>
        </p:grpSpPr>
        <p:sp>
          <p:nvSpPr>
            <p:cNvPr id="12" name="object 12"/>
            <p:cNvSpPr/>
            <p:nvPr/>
          </p:nvSpPr>
          <p:spPr>
            <a:xfrm>
              <a:off x="1417039" y="2173475"/>
              <a:ext cx="7678420" cy="3213100"/>
            </a:xfrm>
            <a:custGeom>
              <a:avLst/>
              <a:gdLst/>
              <a:ahLst/>
              <a:cxnLst/>
              <a:rect l="l" t="t" r="r" b="b"/>
              <a:pathLst>
                <a:path w="7678420" h="3213100">
                  <a:moveTo>
                    <a:pt x="7678375" y="0"/>
                  </a:moveTo>
                  <a:lnTo>
                    <a:pt x="0" y="0"/>
                  </a:lnTo>
                  <a:lnTo>
                    <a:pt x="0" y="3213053"/>
                  </a:lnTo>
                  <a:lnTo>
                    <a:pt x="7678375" y="3213053"/>
                  </a:lnTo>
                  <a:lnTo>
                    <a:pt x="7678375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2623" y="2700978"/>
              <a:ext cx="7547609" cy="2611120"/>
            </a:xfrm>
            <a:custGeom>
              <a:avLst/>
              <a:gdLst/>
              <a:ahLst/>
              <a:cxnLst/>
              <a:rect l="l" t="t" r="r" b="b"/>
              <a:pathLst>
                <a:path w="7547609" h="2611120">
                  <a:moveTo>
                    <a:pt x="7367879" y="0"/>
                  </a:moveTo>
                  <a:lnTo>
                    <a:pt x="179327" y="0"/>
                  </a:lnTo>
                  <a:lnTo>
                    <a:pt x="131796" y="5319"/>
                  </a:lnTo>
                  <a:lnTo>
                    <a:pt x="88998" y="20316"/>
                  </a:lnTo>
                  <a:lnTo>
                    <a:pt x="52676" y="43551"/>
                  </a:lnTo>
                  <a:lnTo>
                    <a:pt x="24573" y="73580"/>
                  </a:lnTo>
                  <a:lnTo>
                    <a:pt x="6434" y="108965"/>
                  </a:lnTo>
                  <a:lnTo>
                    <a:pt x="0" y="148262"/>
                  </a:lnTo>
                  <a:lnTo>
                    <a:pt x="0" y="2462803"/>
                  </a:lnTo>
                  <a:lnTo>
                    <a:pt x="6434" y="2502100"/>
                  </a:lnTo>
                  <a:lnTo>
                    <a:pt x="24573" y="2537485"/>
                  </a:lnTo>
                  <a:lnTo>
                    <a:pt x="52676" y="2567515"/>
                  </a:lnTo>
                  <a:lnTo>
                    <a:pt x="88998" y="2590749"/>
                  </a:lnTo>
                  <a:lnTo>
                    <a:pt x="131796" y="2605747"/>
                  </a:lnTo>
                  <a:lnTo>
                    <a:pt x="179327" y="2611066"/>
                  </a:lnTo>
                  <a:lnTo>
                    <a:pt x="7367879" y="2611066"/>
                  </a:lnTo>
                  <a:lnTo>
                    <a:pt x="7415410" y="2605747"/>
                  </a:lnTo>
                  <a:lnTo>
                    <a:pt x="7458208" y="2590749"/>
                  </a:lnTo>
                  <a:lnTo>
                    <a:pt x="7494529" y="2567515"/>
                  </a:lnTo>
                  <a:lnTo>
                    <a:pt x="7522632" y="2537485"/>
                  </a:lnTo>
                  <a:lnTo>
                    <a:pt x="7540772" y="2502100"/>
                  </a:lnTo>
                  <a:lnTo>
                    <a:pt x="7547206" y="2462803"/>
                  </a:lnTo>
                  <a:lnTo>
                    <a:pt x="7547206" y="148262"/>
                  </a:lnTo>
                  <a:lnTo>
                    <a:pt x="7540772" y="108965"/>
                  </a:lnTo>
                  <a:lnTo>
                    <a:pt x="7522632" y="73580"/>
                  </a:lnTo>
                  <a:lnTo>
                    <a:pt x="7494529" y="43551"/>
                  </a:lnTo>
                  <a:lnTo>
                    <a:pt x="7458208" y="20316"/>
                  </a:lnTo>
                  <a:lnTo>
                    <a:pt x="7415410" y="5319"/>
                  </a:lnTo>
                  <a:lnTo>
                    <a:pt x="7367879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32579" y="1970910"/>
            <a:ext cx="6962799" cy="2347724"/>
          </a:xfrm>
          <a:prstGeom prst="rect">
            <a:avLst/>
          </a:prstGeom>
          <a:ln w="3175">
            <a:solidFill>
              <a:srgbClr val="231F20"/>
            </a:solidFill>
          </a:ln>
        </p:spPr>
        <p:txBody>
          <a:bodyPr vert="horz" wrap="square" lIns="0" tIns="88676" rIns="0" bIns="0" rtlCol="0">
            <a:spAutoFit/>
          </a:bodyPr>
          <a:lstStyle/>
          <a:p>
            <a:pPr marL="10941" algn="ctr">
              <a:spcBef>
                <a:spcPts val="698"/>
              </a:spcBef>
            </a:pP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Module 3 : 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Standard Operating 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Procedure</a:t>
            </a:r>
            <a:r>
              <a:rPr sz="1632" b="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(SOP)</a:t>
            </a:r>
            <a:endParaRPr sz="1632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32">
              <a:latin typeface="Calibri"/>
              <a:cs typeface="Calibri"/>
            </a:endParaRPr>
          </a:p>
          <a:p>
            <a:pPr marL="462382" indent="-261997">
              <a:spcBef>
                <a:spcPts val="1383"/>
              </a:spcBef>
              <a:buAutoNum type="arabicPeriod"/>
              <a:tabLst>
                <a:tab pos="462382" algn="l"/>
                <a:tab pos="462958" algn="l"/>
              </a:tabLst>
            </a:pPr>
            <a:r>
              <a:rPr sz="1360" b="1" spc="-5" dirty="0">
                <a:solidFill>
                  <a:srgbClr val="FFFFFF"/>
                </a:solidFill>
                <a:latin typeface="Calibri"/>
                <a:cs typeface="Calibri"/>
              </a:rPr>
              <a:t>Objective </a:t>
            </a:r>
            <a:r>
              <a:rPr sz="136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6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60" b="1" spc="-14" dirty="0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  <a:endParaRPr sz="1360">
              <a:latin typeface="Calibri"/>
              <a:cs typeface="Calibri"/>
            </a:endParaRPr>
          </a:p>
          <a:p>
            <a:pPr marL="462382" indent="-261997">
              <a:spcBef>
                <a:spcPts val="526"/>
              </a:spcBef>
              <a:buAutoNum type="arabicPeriod"/>
              <a:tabLst>
                <a:tab pos="462382" algn="l"/>
                <a:tab pos="462958" algn="l"/>
              </a:tabLst>
            </a:pPr>
            <a:r>
              <a:rPr sz="1360" b="1" spc="-5" dirty="0">
                <a:solidFill>
                  <a:srgbClr val="FFFFFF"/>
                </a:solidFill>
                <a:latin typeface="Calibri"/>
                <a:cs typeface="Calibri"/>
              </a:rPr>
              <a:t>Identification </a:t>
            </a:r>
            <a:r>
              <a:rPr sz="136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360" b="1" spc="-5" dirty="0">
                <a:solidFill>
                  <a:srgbClr val="FFFFFF"/>
                </a:solidFill>
                <a:latin typeface="Calibri"/>
                <a:cs typeface="Calibri"/>
              </a:rPr>
              <a:t>listing </a:t>
            </a:r>
            <a:r>
              <a:rPr sz="1360" b="1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1360" b="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60" b="1" dirty="0">
                <a:solidFill>
                  <a:srgbClr val="FFFFFF"/>
                </a:solidFill>
                <a:latin typeface="Calibri"/>
                <a:cs typeface="Calibri"/>
              </a:rPr>
              <a:t>Slums</a:t>
            </a:r>
            <a:endParaRPr sz="1360">
              <a:latin typeface="Calibri"/>
              <a:cs typeface="Calibri"/>
            </a:endParaRPr>
          </a:p>
          <a:p>
            <a:pPr marL="462382" indent="-261997">
              <a:spcBef>
                <a:spcPts val="526"/>
              </a:spcBef>
              <a:buAutoNum type="arabicPeriod"/>
              <a:tabLst>
                <a:tab pos="462382" algn="l"/>
                <a:tab pos="462958" algn="l"/>
              </a:tabLst>
            </a:pPr>
            <a:r>
              <a:rPr sz="1360" b="1" spc="-9" dirty="0">
                <a:solidFill>
                  <a:srgbClr val="FFFFFF"/>
                </a:solidFill>
                <a:latin typeface="Calibri"/>
                <a:cs typeface="Calibri"/>
              </a:rPr>
              <a:t>Infrastructure </a:t>
            </a:r>
            <a:r>
              <a:rPr sz="1360" b="1" spc="-5" dirty="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endParaRPr sz="1360">
              <a:latin typeface="Calibri"/>
              <a:cs typeface="Calibri"/>
            </a:endParaRPr>
          </a:p>
          <a:p>
            <a:pPr marL="462382" indent="-261997">
              <a:spcBef>
                <a:spcPts val="526"/>
              </a:spcBef>
              <a:buAutoNum type="arabicPeriod"/>
              <a:tabLst>
                <a:tab pos="462382" algn="l"/>
                <a:tab pos="462958" algn="l"/>
              </a:tabLst>
            </a:pPr>
            <a:r>
              <a:rPr sz="1360" b="1" dirty="0">
                <a:solidFill>
                  <a:srgbClr val="FFFFFF"/>
                </a:solidFill>
                <a:latin typeface="Calibri"/>
                <a:cs typeface="Calibri"/>
              </a:rPr>
              <a:t>Gap</a:t>
            </a:r>
            <a:r>
              <a:rPr sz="1360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60" b="1" spc="-5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360">
              <a:latin typeface="Calibri"/>
              <a:cs typeface="Calibri"/>
            </a:endParaRPr>
          </a:p>
          <a:p>
            <a:pPr marL="462382" indent="-261997">
              <a:spcBef>
                <a:spcPts val="526"/>
              </a:spcBef>
              <a:buAutoNum type="arabicPeriod"/>
              <a:tabLst>
                <a:tab pos="462382" algn="l"/>
                <a:tab pos="462958" algn="l"/>
              </a:tabLst>
            </a:pPr>
            <a:r>
              <a:rPr sz="1360" b="1" spc="-5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1360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60" b="1" dirty="0">
                <a:solidFill>
                  <a:srgbClr val="FFFFFF"/>
                </a:solidFill>
                <a:latin typeface="Calibri"/>
                <a:cs typeface="Calibri"/>
              </a:rPr>
              <a:t>Guidelines</a:t>
            </a:r>
            <a:endParaRPr sz="1360">
              <a:latin typeface="Calibri"/>
              <a:cs typeface="Calibri"/>
            </a:endParaRPr>
          </a:p>
          <a:p>
            <a:pPr marL="462382" indent="-261997">
              <a:spcBef>
                <a:spcPts val="526"/>
              </a:spcBef>
              <a:buAutoNum type="arabicPeriod"/>
              <a:tabLst>
                <a:tab pos="462382" algn="l"/>
                <a:tab pos="462958" algn="l"/>
              </a:tabLst>
            </a:pPr>
            <a:r>
              <a:rPr sz="1360" b="1" spc="-5" dirty="0">
                <a:solidFill>
                  <a:srgbClr val="FFFFFF"/>
                </a:solidFill>
                <a:latin typeface="Calibri"/>
                <a:cs typeface="Calibri"/>
              </a:rPr>
              <a:t>Delisting Proposal, Procedures </a:t>
            </a:r>
            <a:r>
              <a:rPr sz="136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60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60" b="1" spc="-5" dirty="0">
                <a:solidFill>
                  <a:srgbClr val="FFFFFF"/>
                </a:solidFill>
                <a:latin typeface="Calibri"/>
                <a:cs typeface="Calibri"/>
              </a:rPr>
              <a:t>Re-naming</a:t>
            </a:r>
            <a:endParaRPr sz="136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2632" y="2809131"/>
            <a:ext cx="2713833" cy="1680239"/>
            <a:chOff x="1174485" y="3097847"/>
            <a:chExt cx="2992755" cy="1852930"/>
          </a:xfrm>
        </p:grpSpPr>
        <p:sp>
          <p:nvSpPr>
            <p:cNvPr id="3" name="object 3"/>
            <p:cNvSpPr/>
            <p:nvPr/>
          </p:nvSpPr>
          <p:spPr>
            <a:xfrm>
              <a:off x="1175857" y="3099218"/>
              <a:ext cx="2989580" cy="1850389"/>
            </a:xfrm>
            <a:custGeom>
              <a:avLst/>
              <a:gdLst/>
              <a:ahLst/>
              <a:cxnLst/>
              <a:rect l="l" t="t" r="r" b="b"/>
              <a:pathLst>
                <a:path w="2989579" h="1850389">
                  <a:moveTo>
                    <a:pt x="2819199" y="0"/>
                  </a:moveTo>
                  <a:lnTo>
                    <a:pt x="170319" y="0"/>
                  </a:lnTo>
                  <a:lnTo>
                    <a:pt x="125175" y="6110"/>
                  </a:lnTo>
                  <a:lnTo>
                    <a:pt x="84527" y="23339"/>
                  </a:lnTo>
                  <a:lnTo>
                    <a:pt x="50030" y="50029"/>
                  </a:lnTo>
                  <a:lnTo>
                    <a:pt x="23339" y="84526"/>
                  </a:lnTo>
                  <a:lnTo>
                    <a:pt x="6110" y="125174"/>
                  </a:lnTo>
                  <a:lnTo>
                    <a:pt x="0" y="170318"/>
                  </a:lnTo>
                  <a:lnTo>
                    <a:pt x="0" y="1679629"/>
                  </a:lnTo>
                  <a:lnTo>
                    <a:pt x="6110" y="1724773"/>
                  </a:lnTo>
                  <a:lnTo>
                    <a:pt x="23339" y="1765421"/>
                  </a:lnTo>
                  <a:lnTo>
                    <a:pt x="50030" y="1799919"/>
                  </a:lnTo>
                  <a:lnTo>
                    <a:pt x="84527" y="1826609"/>
                  </a:lnTo>
                  <a:lnTo>
                    <a:pt x="125175" y="1843838"/>
                  </a:lnTo>
                  <a:lnTo>
                    <a:pt x="170319" y="1849949"/>
                  </a:lnTo>
                  <a:lnTo>
                    <a:pt x="2819199" y="1849949"/>
                  </a:lnTo>
                  <a:lnTo>
                    <a:pt x="2864343" y="1843838"/>
                  </a:lnTo>
                  <a:lnTo>
                    <a:pt x="2904991" y="1826609"/>
                  </a:lnTo>
                  <a:lnTo>
                    <a:pt x="2939488" y="1799919"/>
                  </a:lnTo>
                  <a:lnTo>
                    <a:pt x="2966179" y="1765421"/>
                  </a:lnTo>
                  <a:lnTo>
                    <a:pt x="2983408" y="1724773"/>
                  </a:lnTo>
                  <a:lnTo>
                    <a:pt x="2989519" y="1679629"/>
                  </a:lnTo>
                  <a:lnTo>
                    <a:pt x="2989519" y="170318"/>
                  </a:lnTo>
                  <a:lnTo>
                    <a:pt x="2983408" y="125174"/>
                  </a:lnTo>
                  <a:lnTo>
                    <a:pt x="2966179" y="84526"/>
                  </a:lnTo>
                  <a:lnTo>
                    <a:pt x="2939488" y="50029"/>
                  </a:lnTo>
                  <a:lnTo>
                    <a:pt x="2904991" y="23339"/>
                  </a:lnTo>
                  <a:lnTo>
                    <a:pt x="2864343" y="6110"/>
                  </a:lnTo>
                  <a:lnTo>
                    <a:pt x="2819199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1175857" y="3099218"/>
              <a:ext cx="2989580" cy="1850389"/>
            </a:xfrm>
            <a:custGeom>
              <a:avLst/>
              <a:gdLst/>
              <a:ahLst/>
              <a:cxnLst/>
              <a:rect l="l" t="t" r="r" b="b"/>
              <a:pathLst>
                <a:path w="2989579" h="1850389">
                  <a:moveTo>
                    <a:pt x="170319" y="0"/>
                  </a:moveTo>
                  <a:lnTo>
                    <a:pt x="2819199" y="0"/>
                  </a:lnTo>
                  <a:lnTo>
                    <a:pt x="2864343" y="6110"/>
                  </a:lnTo>
                  <a:lnTo>
                    <a:pt x="2904991" y="23339"/>
                  </a:lnTo>
                  <a:lnTo>
                    <a:pt x="2939488" y="50029"/>
                  </a:lnTo>
                  <a:lnTo>
                    <a:pt x="2966179" y="84526"/>
                  </a:lnTo>
                  <a:lnTo>
                    <a:pt x="2983408" y="125174"/>
                  </a:lnTo>
                  <a:lnTo>
                    <a:pt x="2989519" y="170318"/>
                  </a:lnTo>
                  <a:lnTo>
                    <a:pt x="2989519" y="1679629"/>
                  </a:lnTo>
                  <a:lnTo>
                    <a:pt x="2983408" y="1724773"/>
                  </a:lnTo>
                  <a:lnTo>
                    <a:pt x="2966179" y="1765421"/>
                  </a:lnTo>
                  <a:lnTo>
                    <a:pt x="2939488" y="1799919"/>
                  </a:lnTo>
                  <a:lnTo>
                    <a:pt x="2904991" y="1826609"/>
                  </a:lnTo>
                  <a:lnTo>
                    <a:pt x="2864343" y="1843838"/>
                  </a:lnTo>
                  <a:lnTo>
                    <a:pt x="2819199" y="1849949"/>
                  </a:lnTo>
                  <a:lnTo>
                    <a:pt x="170319" y="1849949"/>
                  </a:lnTo>
                  <a:lnTo>
                    <a:pt x="125175" y="1843838"/>
                  </a:lnTo>
                  <a:lnTo>
                    <a:pt x="84527" y="1826609"/>
                  </a:lnTo>
                  <a:lnTo>
                    <a:pt x="50030" y="1799919"/>
                  </a:lnTo>
                  <a:lnTo>
                    <a:pt x="23339" y="1765421"/>
                  </a:lnTo>
                  <a:lnTo>
                    <a:pt x="6110" y="1724773"/>
                  </a:lnTo>
                  <a:lnTo>
                    <a:pt x="0" y="1679629"/>
                  </a:lnTo>
                  <a:lnTo>
                    <a:pt x="0" y="170318"/>
                  </a:lnTo>
                  <a:lnTo>
                    <a:pt x="6110" y="125174"/>
                  </a:lnTo>
                  <a:lnTo>
                    <a:pt x="23339" y="84526"/>
                  </a:lnTo>
                  <a:lnTo>
                    <a:pt x="50030" y="50029"/>
                  </a:lnTo>
                  <a:lnTo>
                    <a:pt x="84527" y="23339"/>
                  </a:lnTo>
                  <a:lnTo>
                    <a:pt x="125175" y="6110"/>
                  </a:lnTo>
                  <a:lnTo>
                    <a:pt x="170319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object 5"/>
          <p:cNvSpPr/>
          <p:nvPr/>
        </p:nvSpPr>
        <p:spPr>
          <a:xfrm>
            <a:off x="9211624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247607" y="0"/>
            <a:ext cx="1731498" cy="1063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682859" y="162941"/>
                </a:lnTo>
                <a:lnTo>
                  <a:pt x="830567" y="162941"/>
                </a:lnTo>
                <a:lnTo>
                  <a:pt x="830567" y="0"/>
                </a:lnTo>
                <a:lnTo>
                  <a:pt x="505904" y="0"/>
                </a:lnTo>
                <a:lnTo>
                  <a:pt x="505904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505904" y="229019"/>
                </a:lnTo>
                <a:lnTo>
                  <a:pt x="505904" y="273723"/>
                </a:lnTo>
                <a:lnTo>
                  <a:pt x="830567" y="273723"/>
                </a:lnTo>
                <a:lnTo>
                  <a:pt x="830567" y="229019"/>
                </a:lnTo>
                <a:lnTo>
                  <a:pt x="10682859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1784896" y="6371076"/>
            <a:ext cx="149713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06</a:t>
            </a:r>
            <a:endParaRPr sz="997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06361" y="6576791"/>
            <a:ext cx="294819" cy="25336"/>
          </a:xfrm>
          <a:custGeom>
            <a:avLst/>
            <a:gdLst/>
            <a:ahLst/>
            <a:cxnLst/>
            <a:rect l="l" t="t" r="r" b="b"/>
            <a:pathLst>
              <a:path w="325119" h="27940">
                <a:moveTo>
                  <a:pt x="324669" y="0"/>
                </a:moveTo>
                <a:lnTo>
                  <a:pt x="0" y="0"/>
                </a:lnTo>
                <a:lnTo>
                  <a:pt x="0" y="27504"/>
                </a:lnTo>
                <a:lnTo>
                  <a:pt x="324669" y="27504"/>
                </a:lnTo>
                <a:lnTo>
                  <a:pt x="324669" y="0"/>
                </a:lnTo>
                <a:close/>
              </a:path>
            </a:pathLst>
          </a:custGeom>
          <a:solidFill>
            <a:srgbClr val="0044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10" name="object 10"/>
          <p:cNvGrpSpPr/>
          <p:nvPr/>
        </p:nvGrpSpPr>
        <p:grpSpPr>
          <a:xfrm>
            <a:off x="3173267" y="672081"/>
            <a:ext cx="5847438" cy="544149"/>
            <a:chOff x="2123574" y="741156"/>
            <a:chExt cx="6448425" cy="600075"/>
          </a:xfrm>
        </p:grpSpPr>
        <p:sp>
          <p:nvSpPr>
            <p:cNvPr id="11" name="object 11"/>
            <p:cNvSpPr/>
            <p:nvPr/>
          </p:nvSpPr>
          <p:spPr>
            <a:xfrm>
              <a:off x="2123574" y="780094"/>
              <a:ext cx="6409055" cy="561340"/>
            </a:xfrm>
            <a:custGeom>
              <a:avLst/>
              <a:gdLst/>
              <a:ahLst/>
              <a:cxnLst/>
              <a:rect l="l" t="t" r="r" b="b"/>
              <a:pathLst>
                <a:path w="6409055" h="561340">
                  <a:moveTo>
                    <a:pt x="6408856" y="0"/>
                  </a:moveTo>
                  <a:lnTo>
                    <a:pt x="245276" y="0"/>
                  </a:lnTo>
                  <a:lnTo>
                    <a:pt x="0" y="560894"/>
                  </a:lnTo>
                  <a:lnTo>
                    <a:pt x="6353931" y="560894"/>
                  </a:lnTo>
                  <a:lnTo>
                    <a:pt x="6408856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3124" y="741156"/>
              <a:ext cx="6409055" cy="561340"/>
            </a:xfrm>
            <a:custGeom>
              <a:avLst/>
              <a:gdLst/>
              <a:ahLst/>
              <a:cxnLst/>
              <a:rect l="l" t="t" r="r" b="b"/>
              <a:pathLst>
                <a:path w="6409055" h="561340">
                  <a:moveTo>
                    <a:pt x="6408856" y="0"/>
                  </a:moveTo>
                  <a:lnTo>
                    <a:pt x="387694" y="0"/>
                  </a:lnTo>
                  <a:lnTo>
                    <a:pt x="0" y="560895"/>
                  </a:lnTo>
                  <a:lnTo>
                    <a:pt x="6204143" y="560895"/>
                  </a:lnTo>
                  <a:lnTo>
                    <a:pt x="6408856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79142" y="216462"/>
            <a:ext cx="3454336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27" dirty="0"/>
              <a:t>JAGA </a:t>
            </a:r>
            <a:r>
              <a:rPr dirty="0"/>
              <a:t>MISSION </a:t>
            </a:r>
            <a:r>
              <a:t>I </a:t>
            </a:r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593715" y="3335004"/>
            <a:ext cx="2110951" cy="1545404"/>
          </a:xfrm>
          <a:prstGeom prst="rect">
            <a:avLst/>
          </a:prstGeom>
        </p:spPr>
        <p:txBody>
          <a:bodyPr vert="horz" wrap="square" lIns="0" tIns="65068" rIns="0" bIns="0" rtlCol="0">
            <a:spAutoFit/>
          </a:bodyPr>
          <a:lstStyle/>
          <a:p>
            <a:pPr marL="11516">
              <a:spcBef>
                <a:spcPts val="512"/>
              </a:spcBef>
            </a:pPr>
            <a:r>
              <a:rPr sz="1088" spc="86" dirty="0">
                <a:solidFill>
                  <a:srgbClr val="FFFFFF"/>
                </a:solidFill>
                <a:latin typeface="Wingdings"/>
                <a:cs typeface="Wingdings"/>
              </a:rPr>
              <a:t></a:t>
            </a:r>
            <a:r>
              <a:rPr sz="1088" spc="86" dirty="0">
                <a:solidFill>
                  <a:srgbClr val="FFFFFF"/>
                </a:solidFill>
                <a:latin typeface="Calibri"/>
                <a:cs typeface="Calibri"/>
              </a:rPr>
              <a:t>Vision </a:t>
            </a:r>
            <a:r>
              <a:rPr sz="1088" spc="-5" dirty="0">
                <a:solidFill>
                  <a:srgbClr val="FFFFFF"/>
                </a:solidFill>
                <a:latin typeface="Calibri"/>
                <a:cs typeface="Calibri"/>
              </a:rPr>
              <a:t>and objectives </a:t>
            </a:r>
            <a:r>
              <a:rPr sz="1088" spc="-14" dirty="0">
                <a:solidFill>
                  <a:srgbClr val="FFFFFF"/>
                </a:solidFill>
                <a:latin typeface="Calibri"/>
                <a:cs typeface="Calibri"/>
              </a:rPr>
              <a:t>(CM’s</a:t>
            </a:r>
            <a:r>
              <a:rPr sz="1088" spc="-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FFFFFF"/>
                </a:solidFill>
                <a:latin typeface="Calibri"/>
                <a:cs typeface="Calibri"/>
              </a:rPr>
              <a:t>video)</a:t>
            </a:r>
            <a:endParaRPr sz="1088">
              <a:latin typeface="Calibri"/>
              <a:cs typeface="Calibri"/>
            </a:endParaRPr>
          </a:p>
          <a:p>
            <a:pPr marL="11516">
              <a:spcBef>
                <a:spcPts val="416"/>
              </a:spcBef>
            </a:pPr>
            <a:r>
              <a:rPr sz="1088" spc="50">
                <a:solidFill>
                  <a:srgbClr val="FFFFFF"/>
                </a:solidFill>
                <a:latin typeface="Wingdings"/>
                <a:cs typeface="Wingdings"/>
              </a:rPr>
              <a:t></a:t>
            </a:r>
            <a:r>
              <a:rPr sz="1088" spc="50">
                <a:solidFill>
                  <a:srgbClr val="FFFFFF"/>
                </a:solidFill>
                <a:latin typeface="Calibri"/>
                <a:cs typeface="Calibri"/>
              </a:rPr>
              <a:t>Accomplishments</a:t>
            </a:r>
            <a:endParaRPr lang="en-US" sz="1088" spc="5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1516">
              <a:spcBef>
                <a:spcPts val="416"/>
              </a:spcBef>
            </a:pPr>
            <a:endParaRPr lang="en-US" sz="1088" spc="5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1516">
              <a:spcBef>
                <a:spcPts val="416"/>
              </a:spcBef>
            </a:pPr>
            <a:endParaRPr lang="en-US" sz="1088" spc="5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1516">
              <a:spcBef>
                <a:spcPts val="416"/>
              </a:spcBef>
            </a:pPr>
            <a:endParaRPr lang="en-US" sz="1088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1516">
              <a:spcBef>
                <a:spcPts val="416"/>
              </a:spcBef>
            </a:pPr>
            <a:endParaRPr lang="en-US" sz="1088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1516">
              <a:spcBef>
                <a:spcPts val="416"/>
              </a:spcBef>
            </a:pPr>
            <a:endParaRPr sz="1088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19893" y="1557700"/>
            <a:ext cx="3725040" cy="4384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619" y="5791481"/>
            <a:ext cx="1731498" cy="1063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0"/>
            <a:ext cx="1731495" cy="1063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6353520"/>
            <a:ext cx="9695634" cy="248754"/>
          </a:xfrm>
          <a:custGeom>
            <a:avLst/>
            <a:gdLst/>
            <a:ahLst/>
            <a:cxnLst/>
            <a:rect l="l" t="t" r="r" b="b"/>
            <a:pathLst>
              <a:path w="10692130" h="274320">
                <a:moveTo>
                  <a:pt x="10691990" y="162941"/>
                </a:moveTo>
                <a:lnTo>
                  <a:pt x="10189312" y="162941"/>
                </a:lnTo>
                <a:lnTo>
                  <a:pt x="10189312" y="0"/>
                </a:lnTo>
                <a:lnTo>
                  <a:pt x="9864636" y="0"/>
                </a:lnTo>
                <a:lnTo>
                  <a:pt x="9864636" y="162941"/>
                </a:lnTo>
                <a:lnTo>
                  <a:pt x="0" y="162941"/>
                </a:lnTo>
                <a:lnTo>
                  <a:pt x="0" y="229019"/>
                </a:lnTo>
                <a:lnTo>
                  <a:pt x="9864636" y="229019"/>
                </a:lnTo>
                <a:lnTo>
                  <a:pt x="9864636" y="273723"/>
                </a:lnTo>
                <a:lnTo>
                  <a:pt x="10189312" y="273723"/>
                </a:lnTo>
                <a:lnTo>
                  <a:pt x="10189312" y="229019"/>
                </a:lnTo>
                <a:lnTo>
                  <a:pt x="10691990" y="229019"/>
                </a:lnTo>
                <a:lnTo>
                  <a:pt x="10691990" y="162941"/>
                </a:lnTo>
                <a:close/>
              </a:path>
            </a:pathLst>
          </a:custGeom>
          <a:solidFill>
            <a:srgbClr val="5698D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192879" y="6371076"/>
            <a:ext cx="294819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9828">
              <a:spcBef>
                <a:spcPts val="91"/>
              </a:spcBef>
            </a:pPr>
            <a:r>
              <a:rPr sz="997" spc="-5" dirty="0">
                <a:solidFill>
                  <a:srgbClr val="FFFFFF"/>
                </a:solidFill>
                <a:latin typeface="Gill Sans MT"/>
                <a:cs typeface="Gill Sans MT"/>
              </a:rPr>
              <a:t>07</a:t>
            </a:r>
            <a:endParaRPr sz="997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44553" y="3871608"/>
            <a:ext cx="8343036" cy="2730532"/>
            <a:chOff x="989131" y="4269523"/>
            <a:chExt cx="9200515" cy="3011170"/>
          </a:xfrm>
        </p:grpSpPr>
        <p:sp>
          <p:nvSpPr>
            <p:cNvPr id="7" name="object 7"/>
            <p:cNvSpPr/>
            <p:nvPr/>
          </p:nvSpPr>
          <p:spPr>
            <a:xfrm>
              <a:off x="9864647" y="7252739"/>
              <a:ext cx="325120" cy="27940"/>
            </a:xfrm>
            <a:custGeom>
              <a:avLst/>
              <a:gdLst/>
              <a:ahLst/>
              <a:cxnLst/>
              <a:rect l="l" t="t" r="r" b="b"/>
              <a:pathLst>
                <a:path w="325120" h="27940">
                  <a:moveTo>
                    <a:pt x="324670" y="0"/>
                  </a:moveTo>
                  <a:lnTo>
                    <a:pt x="0" y="0"/>
                  </a:lnTo>
                  <a:lnTo>
                    <a:pt x="0" y="27504"/>
                  </a:lnTo>
                  <a:lnTo>
                    <a:pt x="324670" y="27504"/>
                  </a:lnTo>
                  <a:lnTo>
                    <a:pt x="324670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989131" y="4269523"/>
              <a:ext cx="4119245" cy="2766695"/>
            </a:xfrm>
            <a:custGeom>
              <a:avLst/>
              <a:gdLst/>
              <a:ahLst/>
              <a:cxnLst/>
              <a:rect l="l" t="t" r="r" b="b"/>
              <a:pathLst>
                <a:path w="4119245" h="2766695">
                  <a:moveTo>
                    <a:pt x="4118843" y="0"/>
                  </a:moveTo>
                  <a:lnTo>
                    <a:pt x="0" y="0"/>
                  </a:lnTo>
                  <a:lnTo>
                    <a:pt x="0" y="2766387"/>
                  </a:lnTo>
                  <a:lnTo>
                    <a:pt x="4118843" y="2766387"/>
                  </a:lnTo>
                  <a:lnTo>
                    <a:pt x="4118843" y="0"/>
                  </a:lnTo>
                  <a:close/>
                </a:path>
              </a:pathLst>
            </a:custGeom>
            <a:solidFill>
              <a:srgbClr val="D7192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1024110" y="4305095"/>
              <a:ext cx="4046900" cy="2687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825851" y="672081"/>
            <a:ext cx="8542270" cy="544149"/>
            <a:chOff x="637674" y="741156"/>
            <a:chExt cx="9420225" cy="600075"/>
          </a:xfrm>
        </p:grpSpPr>
        <p:sp>
          <p:nvSpPr>
            <p:cNvPr id="11" name="object 11"/>
            <p:cNvSpPr/>
            <p:nvPr/>
          </p:nvSpPr>
          <p:spPr>
            <a:xfrm>
              <a:off x="637674" y="780094"/>
              <a:ext cx="9362440" cy="561340"/>
            </a:xfrm>
            <a:custGeom>
              <a:avLst/>
              <a:gdLst/>
              <a:ahLst/>
              <a:cxnLst/>
              <a:rect l="l" t="t" r="r" b="b"/>
              <a:pathLst>
                <a:path w="9362440" h="561340">
                  <a:moveTo>
                    <a:pt x="9362433" y="0"/>
                  </a:moveTo>
                  <a:lnTo>
                    <a:pt x="358312" y="0"/>
                  </a:lnTo>
                  <a:lnTo>
                    <a:pt x="0" y="560894"/>
                  </a:lnTo>
                  <a:lnTo>
                    <a:pt x="9282193" y="560894"/>
                  </a:lnTo>
                  <a:lnTo>
                    <a:pt x="9362433" y="0"/>
                  </a:lnTo>
                  <a:close/>
                </a:path>
              </a:pathLst>
            </a:custGeom>
            <a:solidFill>
              <a:srgbClr val="00445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448" y="741156"/>
              <a:ext cx="9362440" cy="561340"/>
            </a:xfrm>
            <a:custGeom>
              <a:avLst/>
              <a:gdLst/>
              <a:ahLst/>
              <a:cxnLst/>
              <a:rect l="l" t="t" r="r" b="b"/>
              <a:pathLst>
                <a:path w="9362440" h="561340">
                  <a:moveTo>
                    <a:pt x="9362433" y="0"/>
                  </a:moveTo>
                  <a:lnTo>
                    <a:pt x="566369" y="0"/>
                  </a:lnTo>
                  <a:lnTo>
                    <a:pt x="0" y="560895"/>
                  </a:lnTo>
                  <a:lnTo>
                    <a:pt x="9063374" y="560895"/>
                  </a:lnTo>
                  <a:lnTo>
                    <a:pt x="9362433" y="0"/>
                  </a:lnTo>
                  <a:close/>
                </a:path>
              </a:pathLst>
            </a:custGeom>
            <a:solidFill>
              <a:srgbClr val="5698D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27883" y="212996"/>
            <a:ext cx="5742063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27" dirty="0"/>
              <a:t>JAGA </a:t>
            </a:r>
            <a:r>
              <a:rPr dirty="0"/>
              <a:t>Mission – The </a:t>
            </a:r>
            <a:r>
              <a:rPr spc="-5" dirty="0"/>
              <a:t>journey </a:t>
            </a:r>
            <a:r>
              <a:rPr dirty="0"/>
              <a:t>and the</a:t>
            </a:r>
            <a:r>
              <a:rPr spc="-54" dirty="0"/>
              <a:t> </a:t>
            </a:r>
            <a:r>
              <a:rPr spc="-9" dirty="0"/>
              <a:t>legacy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80643" y="2082499"/>
            <a:ext cx="3610383" cy="337126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19387" marR="4607" indent="-208446" algn="just">
              <a:lnSpc>
                <a:spcPct val="137300"/>
              </a:lnSpc>
              <a:spcBef>
                <a:spcPts val="91"/>
              </a:spcBef>
            </a:pPr>
            <a:r>
              <a:rPr sz="907" spc="154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z="1088" spc="154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Govt.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 Odisha launched </a:t>
            </a:r>
            <a:r>
              <a:rPr sz="1088" b="1" spc="-14" dirty="0">
                <a:solidFill>
                  <a:srgbClr val="231F20"/>
                </a:solidFill>
                <a:latin typeface="Calibri"/>
                <a:cs typeface="Calibri"/>
              </a:rPr>
              <a:t>JAGA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Mission – the </a:t>
            </a:r>
            <a:r>
              <a:rPr sz="1088" b="1" spc="-14" dirty="0">
                <a:solidFill>
                  <a:srgbClr val="231F20"/>
                </a:solidFill>
                <a:latin typeface="Calibri"/>
                <a:cs typeface="Calibri"/>
              </a:rPr>
              <a:t>world’s  </a:t>
            </a:r>
            <a:r>
              <a:rPr sz="1088" b="1" spc="-9" dirty="0">
                <a:solidFill>
                  <a:srgbClr val="231F20"/>
                </a:solidFill>
                <a:latin typeface="Calibri"/>
                <a:cs typeface="Calibri"/>
              </a:rPr>
              <a:t>largest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slum titling and </a:t>
            </a:r>
            <a:r>
              <a:rPr sz="1088" b="1" spc="-5" dirty="0">
                <a:solidFill>
                  <a:srgbClr val="231F20"/>
                </a:solidFill>
                <a:latin typeface="Calibri"/>
                <a:cs typeface="Calibri"/>
              </a:rPr>
              <a:t>upgradation initiative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– in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May 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2018 with the aim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 granting land rights to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dwellers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in  the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14" dirty="0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transforming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slums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088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liveable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habitats.</a:t>
            </a:r>
            <a:endParaRPr sz="1088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60">
              <a:latin typeface="Calibri"/>
              <a:cs typeface="Calibri"/>
            </a:endParaRPr>
          </a:p>
          <a:p>
            <a:pPr marL="206142" marR="4607" indent="-194626" algn="just">
              <a:lnSpc>
                <a:spcPct val="137300"/>
              </a:lnSpc>
            </a:pPr>
            <a:r>
              <a:rPr sz="907" spc="118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z="1088" spc="118" dirty="0">
                <a:solidFill>
                  <a:srgbClr val="231F20"/>
                </a:solidFill>
                <a:latin typeface="Calibri"/>
                <a:cs typeface="Calibri"/>
              </a:rPr>
              <a:t>JAGA</a:t>
            </a:r>
            <a:r>
              <a:rPr sz="1088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Mission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covers</a:t>
            </a:r>
            <a:r>
              <a:rPr sz="1088" spc="-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all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2919</a:t>
            </a:r>
            <a:r>
              <a:rPr sz="1088" b="1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slums</a:t>
            </a:r>
            <a:r>
              <a:rPr sz="1088" spc="-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114</a:t>
            </a:r>
            <a:r>
              <a:rPr sz="1088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Urban</a:t>
            </a:r>
            <a:r>
              <a:rPr sz="1088" spc="-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Local</a:t>
            </a:r>
            <a:r>
              <a:rPr sz="1088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Bodies 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(ULBs)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Odisha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coverage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1.8</a:t>
            </a:r>
            <a:r>
              <a:rPr sz="1088" b="1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million</a:t>
            </a:r>
            <a:r>
              <a:rPr sz="1088" b="1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</a:t>
            </a:r>
            <a:r>
              <a:rPr sz="1088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dwellers.</a:t>
            </a:r>
            <a:endParaRPr sz="1088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60">
              <a:latin typeface="Calibri"/>
              <a:cs typeface="Calibri"/>
            </a:endParaRPr>
          </a:p>
          <a:p>
            <a:pPr marL="252784" marR="4607" indent="-241844" algn="just">
              <a:lnSpc>
                <a:spcPct val="137300"/>
              </a:lnSpc>
            </a:pPr>
            <a:r>
              <a:rPr sz="907" spc="113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z="1088" b="1" spc="113" dirty="0">
                <a:solidFill>
                  <a:srgbClr val="231F20"/>
                </a:solidFill>
                <a:latin typeface="Calibri"/>
                <a:cs typeface="Calibri"/>
              </a:rPr>
              <a:t>JAGA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Mission </a:t>
            </a:r>
            <a:r>
              <a:rPr sz="1088" b="1" spc="-5" dirty="0">
                <a:solidFill>
                  <a:srgbClr val="231F20"/>
                </a:solidFill>
                <a:latin typeface="Calibri"/>
                <a:cs typeface="Calibri"/>
              </a:rPr>
              <a:t>received international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acclaim and </a:t>
            </a:r>
            <a:r>
              <a:rPr sz="1088" b="1" spc="-5" dirty="0">
                <a:solidFill>
                  <a:srgbClr val="231F20"/>
                </a:solidFill>
                <a:latin typeface="Calibri"/>
                <a:cs typeface="Calibri"/>
              </a:rPr>
              <a:t>was  </a:t>
            </a:r>
            <a:r>
              <a:rPr sz="1088" b="1" spc="14" dirty="0">
                <a:solidFill>
                  <a:srgbClr val="231F20"/>
                </a:solidFill>
                <a:latin typeface="Calibri"/>
                <a:cs typeface="Calibri"/>
              </a:rPr>
              <a:t>awarded the </a:t>
            </a:r>
            <a:r>
              <a:rPr sz="1088" b="1" spc="18" dirty="0">
                <a:solidFill>
                  <a:srgbClr val="231F20"/>
                </a:solidFill>
                <a:latin typeface="Calibri"/>
                <a:cs typeface="Calibri"/>
              </a:rPr>
              <a:t>prestigious </a:t>
            </a:r>
            <a:r>
              <a:rPr sz="1088" b="1" spc="14" dirty="0">
                <a:solidFill>
                  <a:srgbClr val="231F20"/>
                </a:solidFill>
                <a:latin typeface="Calibri"/>
                <a:cs typeface="Calibri"/>
              </a:rPr>
              <a:t>‘World Habitat Award’ </a:t>
            </a:r>
            <a:r>
              <a:rPr sz="1088" b="1" spc="9" dirty="0">
                <a:solidFill>
                  <a:srgbClr val="231F20"/>
                </a:solidFill>
                <a:latin typeface="Calibri"/>
                <a:cs typeface="Calibri"/>
              </a:rPr>
              <a:t>in 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December</a:t>
            </a:r>
            <a:r>
              <a:rPr sz="1088" b="1" spc="-10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endParaRPr sz="1088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60">
              <a:latin typeface="Calibri"/>
              <a:cs typeface="Calibri"/>
            </a:endParaRPr>
          </a:p>
          <a:p>
            <a:pPr marL="185413" marR="4607" indent="-174473" algn="just">
              <a:lnSpc>
                <a:spcPct val="137300"/>
              </a:lnSpc>
            </a:pPr>
            <a:r>
              <a:rPr sz="907" spc="118" dirty="0">
                <a:solidFill>
                  <a:srgbClr val="231F20"/>
                </a:solidFill>
                <a:latin typeface="Wingdings"/>
                <a:cs typeface="Wingdings"/>
              </a:rPr>
              <a:t></a:t>
            </a:r>
            <a:r>
              <a:rPr sz="1088" spc="118" dirty="0">
                <a:solidFill>
                  <a:srgbClr val="231F20"/>
                </a:solidFill>
                <a:latin typeface="Calibri"/>
                <a:cs typeface="Calibri"/>
              </a:rPr>
              <a:t>JAGA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Mission is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now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moving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its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next </a:t>
            </a:r>
            <a:r>
              <a:rPr sz="1088" spc="-9" dirty="0">
                <a:solidFill>
                  <a:srgbClr val="231F20"/>
                </a:solidFill>
                <a:latin typeface="Calibri"/>
                <a:cs typeface="Calibri"/>
              </a:rPr>
              <a:t>stage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088" b="1" spc="-9" dirty="0">
                <a:solidFill>
                  <a:srgbClr val="231F20"/>
                </a:solidFill>
                <a:latin typeface="Calibri"/>
                <a:cs typeface="Calibri"/>
              </a:rPr>
              <a:t>transforming  </a:t>
            </a:r>
            <a:r>
              <a:rPr sz="1088" b="1" dirty="0">
                <a:solidFill>
                  <a:srgbClr val="231F20"/>
                </a:solidFill>
                <a:latin typeface="Calibri"/>
                <a:cs typeface="Calibri"/>
              </a:rPr>
              <a:t>slums </a:t>
            </a:r>
            <a:r>
              <a:rPr sz="1088" b="1" spc="-9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088" b="1" spc="-5" dirty="0">
                <a:solidFill>
                  <a:srgbClr val="231F20"/>
                </a:solidFill>
                <a:latin typeface="Calibri"/>
                <a:cs typeface="Calibri"/>
              </a:rPr>
              <a:t>liveable habitats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comprehensive </a:t>
            </a:r>
            <a:r>
              <a:rPr sz="1088" dirty="0">
                <a:solidFill>
                  <a:srgbClr val="231F20"/>
                </a:solidFill>
                <a:latin typeface="Calibri"/>
                <a:cs typeface="Calibri"/>
              </a:rPr>
              <a:t>slum 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upgrading</a:t>
            </a:r>
            <a:r>
              <a:rPr sz="1088" spc="-10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88" spc="-5" dirty="0">
                <a:solidFill>
                  <a:srgbClr val="231F20"/>
                </a:solidFill>
                <a:latin typeface="Calibri"/>
                <a:cs typeface="Calibri"/>
              </a:rPr>
              <a:t>process.</a:t>
            </a:r>
            <a:endParaRPr sz="1088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43564" y="1307294"/>
            <a:ext cx="3745085" cy="25011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Lets get to know each other</vt:lpstr>
      <vt:lpstr>What we expect to do in the next three hours</vt:lpstr>
      <vt:lpstr>Training Objectives</vt:lpstr>
      <vt:lpstr>Training Objectives</vt:lpstr>
      <vt:lpstr>JAGA MISSION I </vt:lpstr>
      <vt:lpstr>JAGA Mission – The journey and the legacy</vt:lpstr>
      <vt:lpstr>Overview</vt:lpstr>
      <vt:lpstr>Accomplishments</vt:lpstr>
      <vt:lpstr>JAGA MISSION II </vt:lpstr>
      <vt:lpstr>Launched on 28th September 2020 by  honorable CM</vt:lpstr>
      <vt:lpstr>JAGA MISSION II - OBJECTIVES</vt:lpstr>
      <vt:lpstr>Partners</vt:lpstr>
      <vt:lpstr>Objective</vt:lpstr>
      <vt:lpstr>SLUM UPGRADATION- TARGET</vt:lpstr>
      <vt:lpstr>SLUM UPGRADATION- THE SIX COMPONENTS</vt:lpstr>
      <vt:lpstr>Parichay becomes the nerve  center for slum upgradation  where community meets.</vt:lpstr>
      <vt:lpstr>Countdown to Utkal Divas 2021…</vt:lpstr>
      <vt:lpstr>Phase 1- Targets for Municipalities  &amp; NACs (16 No)</vt:lpstr>
      <vt:lpstr>Phase 1- Targets for Municipal Corporations (3 No)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 Das</dc:creator>
  <cp:lastModifiedBy>Ashis Das</cp:lastModifiedBy>
  <cp:revision>1</cp:revision>
  <dcterms:created xsi:type="dcterms:W3CDTF">2020-11-30T06:51:32Z</dcterms:created>
  <dcterms:modified xsi:type="dcterms:W3CDTF">2020-11-30T06:51:57Z</dcterms:modified>
</cp:coreProperties>
</file>