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4BDF-CF8F-4360-8638-3AE7B6B1F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600C0-F65D-4A3B-900B-D48889200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7B51A-0F4B-441D-AE3F-566F9CFA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F56DD-BA07-4E28-9DBE-7C4855D4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F104-E4C5-470F-80A1-69E1EFC1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262E-144D-472D-A3E9-16593563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74C59-D929-40B0-8927-1438D65F4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1010-9591-458C-994E-993D31A5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95EC4-3811-4DDC-B9DE-B26A075B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8EA8-8487-4597-8122-EFEF8C5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3EDB8-19D3-4888-85D0-1829862DF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176E5-D528-48EF-83CA-384E84B93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F916D-B291-43D3-BF66-E488612A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566AD-2792-4F07-B69F-FDE3EE6D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AFA1-520C-4FC9-8137-10EDB02E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5A95-59C6-4C7A-BCD2-97ED6021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E080-A13C-4965-B6B7-A8F32452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9165-BEAA-4D16-870C-3F66D3FA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2D223-2596-472A-8E3E-53A2766D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F467-A02F-4590-A725-8B0DB608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4E0D-627B-4CE6-A681-CCD082A6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6C229-DE5B-4788-A7F8-B979DAB52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364D4-DC27-44B4-82CC-6737CD2D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CD7EF-C799-4FAC-9EE3-3DA876DA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D6F95-62B7-433A-BC61-302B4639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5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B9B5-85DA-4612-97BA-7C66BF39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9A1B-1DF2-49C1-A65D-7D174379E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92CF9-62C2-43F8-85A7-4108E01F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06B9-BCF5-439A-A6B7-F87BC81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C2055-2C13-492A-9B6E-7909D63F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40EE-8631-47BA-B22F-2C50CEE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9136-A58C-4F40-9B2E-4449DCFE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D0918-49AD-4379-8F03-AFDB8CB6A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4CD6C-C677-4683-A16C-6C0DDCBEC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FFBB5-B6B2-4287-B013-D64588D7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BFACE-9D0C-4F06-8D11-F03D285EE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30F09-CFA2-4ED1-9EA1-EFCB761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20F05-6E49-4AC3-A3CD-B974EE52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3F631-A2E0-4607-AECB-BDB7142D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6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4B28-5F41-4714-8A24-B2487E62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8C135-5E03-4814-849E-06B72173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7A560-9B65-446B-8B1C-EE5AB1C8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2AB0F-A590-4B04-BE5C-BCD40751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DC618-7AE3-4E13-8570-D4E1D209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AA5ED-C08F-4D0E-86E7-FDE1B410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333E4-2731-4A32-94D4-E22D12A5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02C5-CF5A-4CBB-B1B4-F5E9143A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9E8E-F043-40B1-8884-BDCA2B9E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0DB57-E668-4D04-B4F5-83575CDEA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3465D-7156-4B50-A0D0-EB274A6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EE33B-CD25-44D0-B77A-2173A4DB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04F96-81EA-4172-84A9-3BA30148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0442-6653-4C78-ACF1-C0722AC7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C8EB6-EF81-419A-8753-C914FADBB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67A1E-BF74-4575-A5D2-102EA7B30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6C2F1-E98E-47FA-93C1-5C159732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B210-274A-4E30-8BDC-0CBEA164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74981-C8AF-407D-B88B-E87025A5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0B59A-692A-4089-AAD2-4578481D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ADAB1-897B-44A5-B9D7-60B3C9E0E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12437-B985-462E-9D41-478BAA422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BDB6-1094-4C77-AF7B-C630117D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48E3-441E-468E-B57D-38FC53BB8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587EA-0A7D-43C6-9AA5-11C40ECA5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C0C50-AE74-43BC-B763-131B7B74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4CE3-45BE-4712-88D3-EC7674032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F6D48-4A73-4395-AB9C-7956A3F22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67372"/>
            <a:ext cx="9695634" cy="594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4222002" y="669124"/>
            <a:ext cx="3754043" cy="545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3124488" y="2281673"/>
            <a:ext cx="5942448" cy="2291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4364220" y="573233"/>
            <a:ext cx="3462406" cy="531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959443" y="2928109"/>
            <a:ext cx="48296" cy="8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3170553" y="2844572"/>
            <a:ext cx="5666055" cy="160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959226" y="3129840"/>
            <a:ext cx="3972576" cy="142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959443" y="3461318"/>
            <a:ext cx="48296" cy="8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3167657" y="3382131"/>
            <a:ext cx="1682001" cy="160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2959443" y="3728497"/>
            <a:ext cx="48296" cy="8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3167683" y="3649271"/>
            <a:ext cx="2415831" cy="151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60464"/>
            <a:ext cx="9695634" cy="5948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759998" y="585296"/>
            <a:ext cx="6678626" cy="594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024385" y="2034943"/>
            <a:ext cx="8142076" cy="3492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69103"/>
            <a:ext cx="9695634" cy="5935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BEE66-3F87-437B-B643-FCE3C506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07" y="112285"/>
            <a:ext cx="9696786" cy="66403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4512783" y="497526"/>
            <a:ext cx="3164706" cy="61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986579" y="2487537"/>
            <a:ext cx="3168443" cy="262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3410958" y="2869798"/>
            <a:ext cx="38004" cy="4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986580" y="2787537"/>
            <a:ext cx="6771627" cy="26640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7" name="object 7"/>
          <p:cNvSpPr/>
          <p:nvPr/>
        </p:nvSpPr>
        <p:spPr>
          <a:xfrm>
            <a:off x="3229229" y="6003161"/>
            <a:ext cx="5748396" cy="1918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3221226" y="2130611"/>
            <a:ext cx="5748396" cy="191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3893776" y="532079"/>
            <a:ext cx="4403295" cy="545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994443" y="1699817"/>
            <a:ext cx="8413862" cy="456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265365" y="482555"/>
            <a:ext cx="7660119" cy="61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398668" y="1740700"/>
            <a:ext cx="7439001" cy="3852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0"/>
            <a:ext cx="9696786" cy="6953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485989"/>
            <a:ext cx="9695634" cy="6153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3996" y="482624"/>
            <a:ext cx="7660129" cy="6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1778397"/>
            <a:ext cx="9695634" cy="4826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496643"/>
            <a:ext cx="9695634" cy="611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740989" y="498961"/>
            <a:ext cx="6709445" cy="54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319201" y="1912291"/>
            <a:ext cx="8074999" cy="3027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0"/>
            <a:ext cx="969678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/>
          <p:nvPr/>
        </p:nvSpPr>
        <p:spPr>
          <a:xfrm>
            <a:off x="6366059" y="3204431"/>
            <a:ext cx="3194066" cy="234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8580" rIns="0" bIns="0" rtlCol="0">
            <a:spAutoFit/>
          </a:bodyPr>
          <a:lstStyle/>
          <a:p>
            <a:pPr marL="1727" algn="ctr">
              <a:spcBef>
                <a:spcPts val="304"/>
              </a:spcBef>
            </a:pPr>
            <a:r>
              <a:rPr sz="1270" b="1" spc="-5" dirty="0">
                <a:latin typeface="Calibri"/>
                <a:cs typeface="Calibri"/>
              </a:rPr>
              <a:t>ODIA</a:t>
            </a:r>
            <a:r>
              <a:rPr sz="1270" b="1" spc="-9" dirty="0">
                <a:latin typeface="Calibri"/>
                <a:cs typeface="Calibri"/>
              </a:rPr>
              <a:t> </a:t>
            </a:r>
            <a:r>
              <a:rPr sz="1270" b="1" spc="-5" dirty="0">
                <a:latin typeface="Calibri"/>
                <a:cs typeface="Calibri"/>
              </a:rPr>
              <a:t>VERSION</a:t>
            </a:r>
            <a:endParaRPr sz="127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0"/>
            <a:ext cx="9695634" cy="6855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337918" y="684671"/>
            <a:ext cx="7517891" cy="545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4274391" y="2047323"/>
            <a:ext cx="3634579" cy="3679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3174586" y="684671"/>
            <a:ext cx="5848872" cy="545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163151" y="1896767"/>
            <a:ext cx="4879503" cy="2812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868824" y="669124"/>
            <a:ext cx="6456079" cy="545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396029" y="2318481"/>
            <a:ext cx="93954" cy="85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2789936" y="2290289"/>
            <a:ext cx="2616522" cy="115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397867" y="2591995"/>
            <a:ext cx="92005" cy="85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789933" y="2563841"/>
            <a:ext cx="2114130" cy="142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375298" y="2866085"/>
            <a:ext cx="110993" cy="85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2789940" y="2829486"/>
            <a:ext cx="2614211" cy="158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2374768" y="1895882"/>
            <a:ext cx="2256931" cy="190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2396029" y="3772999"/>
            <a:ext cx="93954" cy="85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2789939" y="3732184"/>
            <a:ext cx="3279858" cy="156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2397867" y="4047089"/>
            <a:ext cx="92005" cy="85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2789930" y="4018887"/>
            <a:ext cx="1064997" cy="149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2375298" y="4320603"/>
            <a:ext cx="110993" cy="85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2789930" y="4293077"/>
            <a:ext cx="857983" cy="1357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2382268" y="4594692"/>
            <a:ext cx="108232" cy="853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789937" y="4558476"/>
            <a:ext cx="4465473" cy="151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2374766" y="3200112"/>
            <a:ext cx="1725456" cy="1900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2374764" y="3503553"/>
            <a:ext cx="443972" cy="1549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354980"/>
            <a:ext cx="9695634" cy="24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3174586" y="669124"/>
            <a:ext cx="5848872" cy="545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531107" y="1969875"/>
            <a:ext cx="6965101" cy="2915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667374"/>
            <a:ext cx="9695634" cy="5934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 Das</dc:creator>
  <cp:lastModifiedBy>Ashis Das</cp:lastModifiedBy>
  <cp:revision>1</cp:revision>
  <dcterms:created xsi:type="dcterms:W3CDTF">2020-11-30T06:56:18Z</dcterms:created>
  <dcterms:modified xsi:type="dcterms:W3CDTF">2020-11-30T06:56:46Z</dcterms:modified>
</cp:coreProperties>
</file>